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notesSlides/notesSlide1.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2.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3.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4.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5.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6.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7.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8.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9.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10.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1.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2.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1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4.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15.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16.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17.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18.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19.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notesSlides/notesSlide20.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notesSlides/notesSlide21.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22.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notesSlides/notesSlide23.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4.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5.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26.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notesSlides/notesSlide27.xml" ContentType="application/vnd.openxmlformats-officedocument.presentationml.notesSlide+xml"/>
  <Override PartName="/ppt/tags/tag17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90" r:id="rId1"/>
  </p:sldMasterIdLst>
  <p:notesMasterIdLst>
    <p:notesMasterId r:id="rId29"/>
  </p:notesMasterIdLst>
  <p:handoutMasterIdLst>
    <p:handoutMasterId r:id="rId30"/>
  </p:handoutMasterIdLst>
  <p:sldIdLst>
    <p:sldId id="256" r:id="rId2"/>
    <p:sldId id="289" r:id="rId3"/>
    <p:sldId id="288" r:id="rId4"/>
    <p:sldId id="338" r:id="rId5"/>
    <p:sldId id="373" r:id="rId6"/>
    <p:sldId id="399" r:id="rId7"/>
    <p:sldId id="391" r:id="rId8"/>
    <p:sldId id="387" r:id="rId9"/>
    <p:sldId id="375" r:id="rId10"/>
    <p:sldId id="385" r:id="rId11"/>
    <p:sldId id="376" r:id="rId12"/>
    <p:sldId id="392" r:id="rId13"/>
    <p:sldId id="377" r:id="rId14"/>
    <p:sldId id="379" r:id="rId15"/>
    <p:sldId id="341" r:id="rId16"/>
    <p:sldId id="405" r:id="rId17"/>
    <p:sldId id="374" r:id="rId18"/>
    <p:sldId id="402" r:id="rId19"/>
    <p:sldId id="408" r:id="rId20"/>
    <p:sldId id="406" r:id="rId21"/>
    <p:sldId id="407" r:id="rId22"/>
    <p:sldId id="323" r:id="rId23"/>
    <p:sldId id="361" r:id="rId24"/>
    <p:sldId id="400" r:id="rId25"/>
    <p:sldId id="398" r:id="rId26"/>
    <p:sldId id="401" r:id="rId27"/>
    <p:sldId id="283" r:id="rId28"/>
  </p:sldIdLst>
  <p:sldSz cx="9144000" cy="6858000" type="screen4x3"/>
  <p:notesSz cx="7315200" cy="9601200"/>
  <p:custDataLst>
    <p:tags r:id="rId31"/>
  </p:custDataLst>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xmlns="">
        <p15:guide id="1" orient="horz" pos="2536">
          <p15:clr>
            <a:srgbClr val="A4A3A4"/>
          </p15:clr>
        </p15:guide>
        <p15:guide id="2" orient="horz" pos="1308">
          <p15:clr>
            <a:srgbClr val="A4A3A4"/>
          </p15:clr>
        </p15:guide>
        <p15:guide id="3" orient="horz" pos="3037">
          <p15:clr>
            <a:srgbClr val="A4A3A4"/>
          </p15:clr>
        </p15:guide>
        <p15:guide id="4" orient="horz" pos="3325">
          <p15:clr>
            <a:srgbClr val="A4A3A4"/>
          </p15:clr>
        </p15:guide>
        <p15:guide id="5" orient="horz" pos="884">
          <p15:clr>
            <a:srgbClr val="A4A3A4"/>
          </p15:clr>
        </p15:guide>
        <p15:guide id="6" pos="1055">
          <p15:clr>
            <a:srgbClr val="A4A3A4"/>
          </p15:clr>
        </p15:guide>
        <p15:guide id="7" pos="441">
          <p15:clr>
            <a:srgbClr val="A4A3A4"/>
          </p15:clr>
        </p15:guide>
        <p15:guide id="8" pos="5319">
          <p15:clr>
            <a:srgbClr val="A4A3A4"/>
          </p15:clr>
        </p15:guide>
        <p15:guide id="9" pos="2893">
          <p15:clr>
            <a:srgbClr val="A4A3A4"/>
          </p15:clr>
        </p15:guide>
      </p15:sldGuideLst>
    </p:ext>
    <p:ext uri="{2D200454-40CA-4A62-9FC3-DE9A4176ACB9}">
      <p15:notesGuideLst xmlns:p15="http://schemas.microsoft.com/office/powerpoint/2012/main" xmlns="">
        <p15:guide id="1" orient="horz" pos="328">
          <p15:clr>
            <a:srgbClr val="A4A3A4"/>
          </p15:clr>
        </p15:guide>
        <p15:guide id="2" orient="horz" pos="3012">
          <p15:clr>
            <a:srgbClr val="A4A3A4"/>
          </p15:clr>
        </p15:guide>
        <p15:guide id="3" pos="751">
          <p15:clr>
            <a:srgbClr val="A4A3A4"/>
          </p15:clr>
        </p15:guide>
        <p15:guide id="4" pos="82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99CCFF"/>
    <a:srgbClr val="FFFFFF"/>
    <a:srgbClr val="800000"/>
    <a:srgbClr val="CCECFF"/>
    <a:srgbClr val="FFFFCC"/>
    <a:srgbClr val="99CB00"/>
    <a:srgbClr val="FAB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53" autoAdjust="0"/>
    <p:restoredTop sz="67930" autoAdjust="0"/>
  </p:normalViewPr>
  <p:slideViewPr>
    <p:cSldViewPr snapToGrid="0" showGuides="1">
      <p:cViewPr>
        <p:scale>
          <a:sx n="56" d="100"/>
          <a:sy n="56" d="100"/>
        </p:scale>
        <p:origin x="-756" y="-186"/>
      </p:cViewPr>
      <p:guideLst>
        <p:guide orient="horz" pos="2536"/>
        <p:guide orient="horz" pos="1308"/>
        <p:guide orient="horz" pos="3037"/>
        <p:guide orient="horz" pos="3325"/>
        <p:guide orient="horz" pos="884"/>
        <p:guide pos="1055"/>
        <p:guide pos="441"/>
        <p:guide pos="5319"/>
        <p:guide pos="289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p:scale>
          <a:sx n="110" d="100"/>
          <a:sy n="110" d="100"/>
        </p:scale>
        <p:origin x="-630" y="930"/>
      </p:cViewPr>
      <p:guideLst>
        <p:guide orient="horz" pos="328"/>
        <p:guide orient="horz" pos="3012"/>
        <p:guide pos="751"/>
        <p:guide pos="82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1"/>
            <a:ext cx="3180304" cy="472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819" tIns="47408" rIns="94819" bIns="47408"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27651" name="Rectangle 3"/>
          <p:cNvSpPr>
            <a:spLocks noGrp="1" noChangeArrowheads="1"/>
          </p:cNvSpPr>
          <p:nvPr>
            <p:ph type="dt" sz="quarter" idx="1"/>
          </p:nvPr>
        </p:nvSpPr>
        <p:spPr bwMode="auto">
          <a:xfrm>
            <a:off x="4134897" y="1"/>
            <a:ext cx="3180303" cy="472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819" tIns="47408" rIns="94819" bIns="47408"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7652" name="Rectangle 4"/>
          <p:cNvSpPr>
            <a:spLocks noGrp="1" noChangeArrowheads="1"/>
          </p:cNvSpPr>
          <p:nvPr>
            <p:ph type="ftr" sz="quarter" idx="2"/>
          </p:nvPr>
        </p:nvSpPr>
        <p:spPr bwMode="auto">
          <a:xfrm>
            <a:off x="0" y="9128414"/>
            <a:ext cx="3180304" cy="472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819" tIns="47408" rIns="94819" bIns="47408" numCol="1" anchor="b" anchorCtr="0" compatLnSpc="1">
            <a:prstTxWarp prst="textNoShape">
              <a:avLst/>
            </a:prstTxWarp>
          </a:bodyPr>
          <a:lstStyle>
            <a:lvl1pPr>
              <a:defRPr sz="1300">
                <a:latin typeface="Times New Roman" pitchFamily="18" charset="0"/>
              </a:defRPr>
            </a:lvl1pPr>
          </a:lstStyle>
          <a:p>
            <a:pPr>
              <a:defRPr/>
            </a:pPr>
            <a:endParaRPr lang="en-US"/>
          </a:p>
        </p:txBody>
      </p:sp>
      <p:sp>
        <p:nvSpPr>
          <p:cNvPr id="27653" name="Rectangle 5"/>
          <p:cNvSpPr>
            <a:spLocks noGrp="1" noChangeArrowheads="1"/>
          </p:cNvSpPr>
          <p:nvPr>
            <p:ph type="sldNum" sz="quarter" idx="3"/>
          </p:nvPr>
        </p:nvSpPr>
        <p:spPr bwMode="auto">
          <a:xfrm>
            <a:off x="4134897" y="9128414"/>
            <a:ext cx="3180303" cy="472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819" tIns="47408" rIns="94819" bIns="47408" numCol="1" anchor="b" anchorCtr="0" compatLnSpc="1">
            <a:prstTxWarp prst="textNoShape">
              <a:avLst/>
            </a:prstTxWarp>
          </a:bodyPr>
          <a:lstStyle>
            <a:lvl1pPr algn="r">
              <a:defRPr sz="1300">
                <a:latin typeface="Times New Roman" pitchFamily="18" charset="0"/>
              </a:defRPr>
            </a:lvl1pPr>
          </a:lstStyle>
          <a:p>
            <a:pPr>
              <a:defRPr/>
            </a:pPr>
            <a:fld id="{40894C64-5667-48E6-898B-CC902416F339}" type="slidenum">
              <a:rPr lang="en-US"/>
              <a:pPr>
                <a:defRPr/>
              </a:pPr>
              <a:t>‹#›</a:t>
            </a:fld>
            <a:endParaRPr lang="en-US"/>
          </a:p>
        </p:txBody>
      </p:sp>
    </p:spTree>
    <p:extLst>
      <p:ext uri="{BB962C8B-B14F-4D97-AF65-F5344CB8AC3E}">
        <p14:creationId xmlns:p14="http://schemas.microsoft.com/office/powerpoint/2010/main" val="4848355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1"/>
            <a:ext cx="3180304" cy="472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819" tIns="47408" rIns="94819" bIns="47408"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40963" name="Rectangle 3"/>
          <p:cNvSpPr>
            <a:spLocks noGrp="1" noChangeArrowheads="1"/>
          </p:cNvSpPr>
          <p:nvPr>
            <p:ph type="dt" idx="1"/>
          </p:nvPr>
        </p:nvSpPr>
        <p:spPr bwMode="auto">
          <a:xfrm>
            <a:off x="4134897" y="1"/>
            <a:ext cx="3180303" cy="472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819" tIns="47408" rIns="94819" bIns="47408"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45060" name="Rectangle 4"/>
          <p:cNvSpPr>
            <a:spLocks noGrp="1" noRot="1" noChangeAspect="1" noChangeArrowheads="1" noTextEdit="1"/>
          </p:cNvSpPr>
          <p:nvPr>
            <p:ph type="sldImg" idx="2"/>
          </p:nvPr>
        </p:nvSpPr>
        <p:spPr bwMode="auto">
          <a:xfrm>
            <a:off x="1244600" y="708025"/>
            <a:ext cx="4826000" cy="3619500"/>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0965" name="Rectangle 5"/>
          <p:cNvSpPr>
            <a:spLocks noGrp="1" noChangeArrowheads="1"/>
          </p:cNvSpPr>
          <p:nvPr>
            <p:ph type="body" sz="quarter" idx="3"/>
          </p:nvPr>
        </p:nvSpPr>
        <p:spPr bwMode="auto">
          <a:xfrm>
            <a:off x="1192405" y="4564206"/>
            <a:ext cx="4850004" cy="5036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819" tIns="47408" rIns="94819" bIns="4740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 name="Slide Number Placeholder 1"/>
          <p:cNvSpPr>
            <a:spLocks noGrp="1"/>
          </p:cNvSpPr>
          <p:nvPr>
            <p:ph type="sldNum" sz="quarter" idx="5"/>
          </p:nvPr>
        </p:nvSpPr>
        <p:spPr>
          <a:xfrm>
            <a:off x="4143271" y="9118496"/>
            <a:ext cx="3170255" cy="481052"/>
          </a:xfrm>
          <a:prstGeom prst="rect">
            <a:avLst/>
          </a:prstGeom>
        </p:spPr>
        <p:txBody>
          <a:bodyPr vert="horz" lIns="94846" tIns="47423" rIns="94846" bIns="47423" rtlCol="0" anchor="b"/>
          <a:lstStyle>
            <a:lvl1pPr algn="r">
              <a:defRPr sz="1300">
                <a:latin typeface="Arial" charset="0"/>
              </a:defRPr>
            </a:lvl1pPr>
          </a:lstStyle>
          <a:p>
            <a:pPr>
              <a:defRPr/>
            </a:pPr>
            <a:fld id="{E4BE8FA9-7819-4375-A4F4-D4A37E1093FC}" type="slidenum">
              <a:rPr lang="en-US"/>
              <a:pPr>
                <a:defRPr/>
              </a:pPr>
              <a:t>‹#›</a:t>
            </a:fld>
            <a:endParaRPr lang="en-US"/>
          </a:p>
        </p:txBody>
      </p:sp>
      <p:sp>
        <p:nvSpPr>
          <p:cNvPr id="3" name="Footer Placeholder 2"/>
          <p:cNvSpPr>
            <a:spLocks noGrp="1"/>
          </p:cNvSpPr>
          <p:nvPr>
            <p:ph type="ftr" sz="quarter" idx="4"/>
          </p:nvPr>
        </p:nvSpPr>
        <p:spPr>
          <a:xfrm>
            <a:off x="0" y="9118496"/>
            <a:ext cx="3170255" cy="481052"/>
          </a:xfrm>
          <a:prstGeom prst="rect">
            <a:avLst/>
          </a:prstGeom>
        </p:spPr>
        <p:txBody>
          <a:bodyPr vert="horz" lIns="94846" tIns="47423" rIns="94846" bIns="47423" rtlCol="0" anchor="b"/>
          <a:lstStyle>
            <a:lvl1pPr algn="l">
              <a:defRPr sz="1300">
                <a:latin typeface="Arial" charset="0"/>
              </a:defRPr>
            </a:lvl1pPr>
          </a:lstStyle>
          <a:p>
            <a:pPr>
              <a:defRPr/>
            </a:pPr>
            <a:endParaRPr lang="en-US"/>
          </a:p>
        </p:txBody>
      </p:sp>
    </p:spTree>
    <p:extLst>
      <p:ext uri="{BB962C8B-B14F-4D97-AF65-F5344CB8AC3E}">
        <p14:creationId xmlns:p14="http://schemas.microsoft.com/office/powerpoint/2010/main" val="174040018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buSzPct val="110000"/>
      <a:defRPr sz="1200" kern="1200">
        <a:solidFill>
          <a:schemeClr val="tx1"/>
        </a:solidFill>
        <a:latin typeface="Times New Roman" pitchFamily="18" charset="0"/>
        <a:ea typeface="+mn-ea"/>
        <a:cs typeface="+mn-cs"/>
      </a:defRPr>
    </a:lvl1pPr>
    <a:lvl2pPr marL="228600" indent="-114300" algn="l" rtl="0" eaLnBrk="0" fontAlgn="base" hangingPunct="0">
      <a:spcBef>
        <a:spcPct val="30000"/>
      </a:spcBef>
      <a:spcAft>
        <a:spcPct val="0"/>
      </a:spcAft>
      <a:buFont typeface="Times" pitchFamily="18" charset="0"/>
      <a:buChar char="•"/>
      <a:defRPr sz="1200" kern="1200">
        <a:solidFill>
          <a:schemeClr val="tx1"/>
        </a:solidFill>
        <a:latin typeface="Times New Roman" pitchFamily="18" charset="0"/>
        <a:ea typeface="+mn-ea"/>
        <a:cs typeface="+mn-cs"/>
      </a:defRPr>
    </a:lvl2pPr>
    <a:lvl3pPr marL="457200" indent="-114300" algn="l" rtl="0" eaLnBrk="0" fontAlgn="base" hangingPunct="0">
      <a:spcBef>
        <a:spcPct val="30000"/>
      </a:spcBef>
      <a:spcAft>
        <a:spcPct val="0"/>
      </a:spcAft>
      <a:buChar char="–"/>
      <a:defRPr sz="11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1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1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79.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94.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99.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103.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107.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111.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15.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19.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28.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136.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42.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144.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154.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158.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161.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164.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168.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173.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175.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45.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49.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52.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57.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63.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66.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7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9"/>
          <p:cNvSpPr>
            <a:spLocks noGrp="1" noChangeArrowheads="1"/>
          </p:cNvSpPr>
          <p:nvPr>
            <p:ph type="body" idx="1"/>
            <p:custDataLst>
              <p:tags r:id="rId1"/>
            </p:custDataLst>
          </p:nvPr>
        </p:nvSpPr>
        <p:spPr>
          <a:noFill/>
        </p:spPr>
        <p:txBody>
          <a:bodyPr/>
          <a:lstStyle/>
          <a:p>
            <a:r>
              <a:rPr lang="en-US" dirty="0" smtClean="0"/>
              <a:t>Welcome to our presentation on Conservation: Living and Working Green.</a:t>
            </a:r>
          </a:p>
          <a:p>
            <a:r>
              <a:rPr lang="en-US" dirty="0" smtClean="0"/>
              <a:t>In today’s presentation we’ll discuss Water Conservation—Making Every Drop Count!</a:t>
            </a:r>
          </a:p>
          <a:p>
            <a:r>
              <a:rPr lang="en-US" dirty="0" smtClean="0"/>
              <a:t>This session covers water uses and water pollution.</a:t>
            </a:r>
          </a:p>
          <a:p>
            <a:endParaRPr lang="en-US" dirty="0" smtClean="0"/>
          </a:p>
          <a:p>
            <a:endParaRPr lang="en-US" dirty="0" smtClean="0"/>
          </a:p>
          <a:p>
            <a:endParaRPr lang="en-US" dirty="0" smtClean="0"/>
          </a:p>
        </p:txBody>
      </p:sp>
      <p:sp>
        <p:nvSpPr>
          <p:cNvPr id="46083" name="Slide Image Placeholder 6"/>
          <p:cNvSpPr>
            <a:spLocks noGrp="1" noRot="1" noChangeAspect="1" noTextEdit="1"/>
          </p:cNvSpPr>
          <p:nvPr>
            <p:ph type="sldImg"/>
          </p:nvPr>
        </p:nvSpPr>
        <p:spPr>
          <a:ln/>
        </p:spPr>
      </p:sp>
      <p:sp>
        <p:nvSpPr>
          <p:cNvPr id="46084" name="Slide Number Placeholder 8"/>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pitchFamily="34" charset="0"/>
              </a:defRPr>
            </a:lvl1pPr>
            <a:lvl2pPr marL="777943" indent="-299209">
              <a:defRPr sz="2500">
                <a:solidFill>
                  <a:schemeClr val="tx1"/>
                </a:solidFill>
                <a:latin typeface="Arial" pitchFamily="34" charset="0"/>
              </a:defRPr>
            </a:lvl2pPr>
            <a:lvl3pPr marL="1196835" indent="-239367">
              <a:defRPr sz="2500">
                <a:solidFill>
                  <a:schemeClr val="tx1"/>
                </a:solidFill>
                <a:latin typeface="Arial" pitchFamily="34" charset="0"/>
              </a:defRPr>
            </a:lvl3pPr>
            <a:lvl4pPr marL="1675569" indent="-239367">
              <a:defRPr sz="2500">
                <a:solidFill>
                  <a:schemeClr val="tx1"/>
                </a:solidFill>
                <a:latin typeface="Arial" pitchFamily="34" charset="0"/>
              </a:defRPr>
            </a:lvl4pPr>
            <a:lvl5pPr marL="2154304" indent="-239367">
              <a:defRPr sz="2500">
                <a:solidFill>
                  <a:schemeClr val="tx1"/>
                </a:solidFill>
                <a:latin typeface="Arial" pitchFamily="34" charset="0"/>
              </a:defRPr>
            </a:lvl5pPr>
            <a:lvl6pPr marL="2633038" indent="-239367" eaLnBrk="0" fontAlgn="base" hangingPunct="0">
              <a:spcBef>
                <a:spcPct val="0"/>
              </a:spcBef>
              <a:spcAft>
                <a:spcPct val="0"/>
              </a:spcAft>
              <a:defRPr sz="2500">
                <a:solidFill>
                  <a:schemeClr val="tx1"/>
                </a:solidFill>
                <a:latin typeface="Arial" pitchFamily="34" charset="0"/>
              </a:defRPr>
            </a:lvl6pPr>
            <a:lvl7pPr marL="3111772" indent="-239367" eaLnBrk="0" fontAlgn="base" hangingPunct="0">
              <a:spcBef>
                <a:spcPct val="0"/>
              </a:spcBef>
              <a:spcAft>
                <a:spcPct val="0"/>
              </a:spcAft>
              <a:defRPr sz="2500">
                <a:solidFill>
                  <a:schemeClr val="tx1"/>
                </a:solidFill>
                <a:latin typeface="Arial" pitchFamily="34" charset="0"/>
              </a:defRPr>
            </a:lvl7pPr>
            <a:lvl8pPr marL="3590506" indent="-239367" eaLnBrk="0" fontAlgn="base" hangingPunct="0">
              <a:spcBef>
                <a:spcPct val="0"/>
              </a:spcBef>
              <a:spcAft>
                <a:spcPct val="0"/>
              </a:spcAft>
              <a:defRPr sz="2500">
                <a:solidFill>
                  <a:schemeClr val="tx1"/>
                </a:solidFill>
                <a:latin typeface="Arial" pitchFamily="34" charset="0"/>
              </a:defRPr>
            </a:lvl8pPr>
            <a:lvl9pPr marL="4069240" indent="-239367" eaLnBrk="0" fontAlgn="base" hangingPunct="0">
              <a:spcBef>
                <a:spcPct val="0"/>
              </a:spcBef>
              <a:spcAft>
                <a:spcPct val="0"/>
              </a:spcAft>
              <a:defRPr sz="2500">
                <a:solidFill>
                  <a:schemeClr val="tx1"/>
                </a:solidFill>
                <a:latin typeface="Arial" pitchFamily="34" charset="0"/>
              </a:defRPr>
            </a:lvl9pPr>
          </a:lstStyle>
          <a:p>
            <a:fld id="{663F7E46-A78F-4950-A8BA-3867337189E7}" type="slidenum">
              <a:rPr lang="en-US" sz="1300"/>
              <a:pPr/>
              <a:t>1</a:t>
            </a:fld>
            <a:endParaRPr lang="en-US" sz="1300"/>
          </a:p>
        </p:txBody>
      </p:sp>
    </p:spTree>
    <p:extLst>
      <p:ext uri="{BB962C8B-B14F-4D97-AF65-F5344CB8AC3E}">
        <p14:creationId xmlns:p14="http://schemas.microsoft.com/office/powerpoint/2010/main" val="710039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pitchFamily="34" charset="0"/>
              </a:defRPr>
            </a:lvl1pPr>
            <a:lvl2pPr marL="777943" indent="-299209">
              <a:defRPr sz="2500">
                <a:solidFill>
                  <a:schemeClr val="tx1"/>
                </a:solidFill>
                <a:latin typeface="Arial" pitchFamily="34" charset="0"/>
              </a:defRPr>
            </a:lvl2pPr>
            <a:lvl3pPr marL="1196835" indent="-239367">
              <a:defRPr sz="2500">
                <a:solidFill>
                  <a:schemeClr val="tx1"/>
                </a:solidFill>
                <a:latin typeface="Arial" pitchFamily="34" charset="0"/>
              </a:defRPr>
            </a:lvl3pPr>
            <a:lvl4pPr marL="1675569" indent="-239367">
              <a:defRPr sz="2500">
                <a:solidFill>
                  <a:schemeClr val="tx1"/>
                </a:solidFill>
                <a:latin typeface="Arial" pitchFamily="34" charset="0"/>
              </a:defRPr>
            </a:lvl4pPr>
            <a:lvl5pPr marL="2154304" indent="-239367">
              <a:defRPr sz="2500">
                <a:solidFill>
                  <a:schemeClr val="tx1"/>
                </a:solidFill>
                <a:latin typeface="Arial" pitchFamily="34" charset="0"/>
              </a:defRPr>
            </a:lvl5pPr>
            <a:lvl6pPr marL="2633038" indent="-239367" eaLnBrk="0" fontAlgn="base" hangingPunct="0">
              <a:spcBef>
                <a:spcPct val="0"/>
              </a:spcBef>
              <a:spcAft>
                <a:spcPct val="0"/>
              </a:spcAft>
              <a:defRPr sz="2500">
                <a:solidFill>
                  <a:schemeClr val="tx1"/>
                </a:solidFill>
                <a:latin typeface="Arial" pitchFamily="34" charset="0"/>
              </a:defRPr>
            </a:lvl6pPr>
            <a:lvl7pPr marL="3111772" indent="-239367" eaLnBrk="0" fontAlgn="base" hangingPunct="0">
              <a:spcBef>
                <a:spcPct val="0"/>
              </a:spcBef>
              <a:spcAft>
                <a:spcPct val="0"/>
              </a:spcAft>
              <a:defRPr sz="2500">
                <a:solidFill>
                  <a:schemeClr val="tx1"/>
                </a:solidFill>
                <a:latin typeface="Arial" pitchFamily="34" charset="0"/>
              </a:defRPr>
            </a:lvl7pPr>
            <a:lvl8pPr marL="3590506" indent="-239367" eaLnBrk="0" fontAlgn="base" hangingPunct="0">
              <a:spcBef>
                <a:spcPct val="0"/>
              </a:spcBef>
              <a:spcAft>
                <a:spcPct val="0"/>
              </a:spcAft>
              <a:defRPr sz="2500">
                <a:solidFill>
                  <a:schemeClr val="tx1"/>
                </a:solidFill>
                <a:latin typeface="Arial" pitchFamily="34" charset="0"/>
              </a:defRPr>
            </a:lvl8pPr>
            <a:lvl9pPr marL="4069240" indent="-239367" eaLnBrk="0" fontAlgn="base" hangingPunct="0">
              <a:spcBef>
                <a:spcPct val="0"/>
              </a:spcBef>
              <a:spcAft>
                <a:spcPct val="0"/>
              </a:spcAft>
              <a:defRPr sz="2500">
                <a:solidFill>
                  <a:schemeClr val="tx1"/>
                </a:solidFill>
                <a:latin typeface="Arial" pitchFamily="34" charset="0"/>
              </a:defRPr>
            </a:lvl9pPr>
          </a:lstStyle>
          <a:p>
            <a:fld id="{0B1CD624-B4BC-4BA7-B361-D0DA61486916}" type="slidenum">
              <a:rPr lang="en-US" sz="1300"/>
              <a:pPr/>
              <a:t>10</a:t>
            </a:fld>
            <a:endParaRPr lang="en-US" sz="1300"/>
          </a:p>
        </p:txBody>
      </p:sp>
      <p:sp>
        <p:nvSpPr>
          <p:cNvPr id="55299" name="Rectangle 3"/>
          <p:cNvSpPr>
            <a:spLocks noGrp="1" noChangeArrowheads="1"/>
          </p:cNvSpPr>
          <p:nvPr>
            <p:ph type="body" idx="1"/>
            <p:custDataLst>
              <p:tags r:id="rId1"/>
            </p:custDataLst>
          </p:nvPr>
        </p:nvSpPr>
        <p:spPr>
          <a:noFill/>
        </p:spPr>
        <p:txBody>
          <a:bodyPr/>
          <a:lstStyle/>
          <a:p>
            <a:r>
              <a:rPr lang="en-US" dirty="0" smtClean="0"/>
              <a:t>Pollution comes from a variety of sources:</a:t>
            </a:r>
          </a:p>
          <a:p>
            <a:pPr lvl="1"/>
            <a:r>
              <a:rPr lang="en-US" dirty="0" smtClean="0"/>
              <a:t>Humans are huge polluters. Dumping or flushing personal hygiene products and prescription drugs down drains and toilets pollutes our waters.</a:t>
            </a:r>
          </a:p>
          <a:p>
            <a:pPr lvl="1"/>
            <a:r>
              <a:rPr lang="en-US" dirty="0" smtClean="0"/>
              <a:t>Specific sources, such as pipes from a factory, can pollute waters.</a:t>
            </a:r>
          </a:p>
          <a:p>
            <a:pPr lvl="1"/>
            <a:r>
              <a:rPr lang="en-US" dirty="0" smtClean="0"/>
              <a:t>Farms and agricultural fields using fertilizers and pesticides are another cause.</a:t>
            </a:r>
          </a:p>
          <a:p>
            <a:pPr lvl="1"/>
            <a:r>
              <a:rPr lang="en-US" dirty="0" smtClean="0"/>
              <a:t>And rain and snow storms lead to runoff of pollutants from parking lots, sidewalks, roads, and construction sites. Runoff is a major source of water pollution, particularly in urban settings.</a:t>
            </a:r>
          </a:p>
        </p:txBody>
      </p:sp>
      <p:sp>
        <p:nvSpPr>
          <p:cNvPr id="55300" name="Slide Image Placeholder 3"/>
          <p:cNvSpPr>
            <a:spLocks noGrp="1" noRot="1" noChangeAspect="1" noTextEdit="1"/>
          </p:cNvSpPr>
          <p:nvPr>
            <p:ph type="sldImg"/>
          </p:nvPr>
        </p:nvSpPr>
        <p:spPr>
          <a:ln/>
        </p:spPr>
      </p:sp>
    </p:spTree>
    <p:extLst>
      <p:ext uri="{BB962C8B-B14F-4D97-AF65-F5344CB8AC3E}">
        <p14:creationId xmlns:p14="http://schemas.microsoft.com/office/powerpoint/2010/main" val="1785265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pitchFamily="34" charset="0"/>
              </a:defRPr>
            </a:lvl1pPr>
            <a:lvl2pPr marL="777943" indent="-299209">
              <a:defRPr sz="2500">
                <a:solidFill>
                  <a:schemeClr val="tx1"/>
                </a:solidFill>
                <a:latin typeface="Arial" pitchFamily="34" charset="0"/>
              </a:defRPr>
            </a:lvl2pPr>
            <a:lvl3pPr marL="1196835" indent="-239367">
              <a:defRPr sz="2500">
                <a:solidFill>
                  <a:schemeClr val="tx1"/>
                </a:solidFill>
                <a:latin typeface="Arial" pitchFamily="34" charset="0"/>
              </a:defRPr>
            </a:lvl3pPr>
            <a:lvl4pPr marL="1675569" indent="-239367">
              <a:defRPr sz="2500">
                <a:solidFill>
                  <a:schemeClr val="tx1"/>
                </a:solidFill>
                <a:latin typeface="Arial" pitchFamily="34" charset="0"/>
              </a:defRPr>
            </a:lvl4pPr>
            <a:lvl5pPr marL="2154304" indent="-239367">
              <a:defRPr sz="2500">
                <a:solidFill>
                  <a:schemeClr val="tx1"/>
                </a:solidFill>
                <a:latin typeface="Arial" pitchFamily="34" charset="0"/>
              </a:defRPr>
            </a:lvl5pPr>
            <a:lvl6pPr marL="2633038" indent="-239367" eaLnBrk="0" fontAlgn="base" hangingPunct="0">
              <a:spcBef>
                <a:spcPct val="0"/>
              </a:spcBef>
              <a:spcAft>
                <a:spcPct val="0"/>
              </a:spcAft>
              <a:defRPr sz="2500">
                <a:solidFill>
                  <a:schemeClr val="tx1"/>
                </a:solidFill>
                <a:latin typeface="Arial" pitchFamily="34" charset="0"/>
              </a:defRPr>
            </a:lvl6pPr>
            <a:lvl7pPr marL="3111772" indent="-239367" eaLnBrk="0" fontAlgn="base" hangingPunct="0">
              <a:spcBef>
                <a:spcPct val="0"/>
              </a:spcBef>
              <a:spcAft>
                <a:spcPct val="0"/>
              </a:spcAft>
              <a:defRPr sz="2500">
                <a:solidFill>
                  <a:schemeClr val="tx1"/>
                </a:solidFill>
                <a:latin typeface="Arial" pitchFamily="34" charset="0"/>
              </a:defRPr>
            </a:lvl7pPr>
            <a:lvl8pPr marL="3590506" indent="-239367" eaLnBrk="0" fontAlgn="base" hangingPunct="0">
              <a:spcBef>
                <a:spcPct val="0"/>
              </a:spcBef>
              <a:spcAft>
                <a:spcPct val="0"/>
              </a:spcAft>
              <a:defRPr sz="2500">
                <a:solidFill>
                  <a:schemeClr val="tx1"/>
                </a:solidFill>
                <a:latin typeface="Arial" pitchFamily="34" charset="0"/>
              </a:defRPr>
            </a:lvl8pPr>
            <a:lvl9pPr marL="4069240" indent="-239367" eaLnBrk="0" fontAlgn="base" hangingPunct="0">
              <a:spcBef>
                <a:spcPct val="0"/>
              </a:spcBef>
              <a:spcAft>
                <a:spcPct val="0"/>
              </a:spcAft>
              <a:defRPr sz="2500">
                <a:solidFill>
                  <a:schemeClr val="tx1"/>
                </a:solidFill>
                <a:latin typeface="Arial" pitchFamily="34" charset="0"/>
              </a:defRPr>
            </a:lvl9pPr>
          </a:lstStyle>
          <a:p>
            <a:fld id="{C1A22D41-8F95-4059-8383-0E9E567B693A}" type="slidenum">
              <a:rPr lang="en-US" sz="1300"/>
              <a:pPr/>
              <a:t>11</a:t>
            </a:fld>
            <a:endParaRPr lang="en-US" sz="1300"/>
          </a:p>
        </p:txBody>
      </p:sp>
      <p:sp>
        <p:nvSpPr>
          <p:cNvPr id="56323" name="Rectangle 3"/>
          <p:cNvSpPr>
            <a:spLocks noGrp="1" noChangeArrowheads="1"/>
          </p:cNvSpPr>
          <p:nvPr>
            <p:ph type="body" idx="1"/>
            <p:custDataLst>
              <p:tags r:id="rId1"/>
            </p:custDataLst>
          </p:nvPr>
        </p:nvSpPr>
        <p:spPr>
          <a:noFill/>
        </p:spPr>
        <p:txBody>
          <a:bodyPr/>
          <a:lstStyle/>
          <a:p>
            <a:r>
              <a:rPr lang="en-US" dirty="0" smtClean="0"/>
              <a:t>Here are some facts about the global use and waste of water.</a:t>
            </a:r>
          </a:p>
          <a:p>
            <a:pPr lvl="1"/>
            <a:r>
              <a:rPr lang="en-US" dirty="0" smtClean="0"/>
              <a:t>8 percent of water worldwide is used for household purposes.</a:t>
            </a:r>
          </a:p>
          <a:p>
            <a:pPr lvl="1"/>
            <a:r>
              <a:rPr lang="en-US" dirty="0" smtClean="0"/>
              <a:t>The average American uses about 100 gallons of water per day. We are the world’s largest water users—having increased our water use 200% since 1950. The second highest water user is Australia, followed by Europeans, who use about 53 gallons of water per day.</a:t>
            </a:r>
          </a:p>
          <a:p>
            <a:pPr lvl="1"/>
            <a:r>
              <a:rPr lang="en-US" dirty="0" smtClean="0"/>
              <a:t>Compare that with people in the third-world countries, who use 1 to 5 gallons each day.</a:t>
            </a:r>
          </a:p>
        </p:txBody>
      </p:sp>
      <p:sp>
        <p:nvSpPr>
          <p:cNvPr id="56324" name="Slide Image Placeholder 3"/>
          <p:cNvSpPr>
            <a:spLocks noGrp="1" noRot="1" noChangeAspect="1" noTextEdit="1"/>
          </p:cNvSpPr>
          <p:nvPr>
            <p:ph type="sldImg"/>
          </p:nvPr>
        </p:nvSpPr>
        <p:spPr>
          <a:ln/>
        </p:spPr>
      </p:sp>
    </p:spTree>
    <p:extLst>
      <p:ext uri="{BB962C8B-B14F-4D97-AF65-F5344CB8AC3E}">
        <p14:creationId xmlns:p14="http://schemas.microsoft.com/office/powerpoint/2010/main" val="2061378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pitchFamily="34" charset="0"/>
              </a:defRPr>
            </a:lvl1pPr>
            <a:lvl2pPr marL="777943" indent="-299209">
              <a:defRPr sz="2500">
                <a:solidFill>
                  <a:schemeClr val="tx1"/>
                </a:solidFill>
                <a:latin typeface="Arial" pitchFamily="34" charset="0"/>
              </a:defRPr>
            </a:lvl2pPr>
            <a:lvl3pPr marL="1196835" indent="-239367">
              <a:defRPr sz="2500">
                <a:solidFill>
                  <a:schemeClr val="tx1"/>
                </a:solidFill>
                <a:latin typeface="Arial" pitchFamily="34" charset="0"/>
              </a:defRPr>
            </a:lvl3pPr>
            <a:lvl4pPr marL="1675569" indent="-239367">
              <a:defRPr sz="2500">
                <a:solidFill>
                  <a:schemeClr val="tx1"/>
                </a:solidFill>
                <a:latin typeface="Arial" pitchFamily="34" charset="0"/>
              </a:defRPr>
            </a:lvl4pPr>
            <a:lvl5pPr marL="2154304" indent="-239367">
              <a:defRPr sz="2500">
                <a:solidFill>
                  <a:schemeClr val="tx1"/>
                </a:solidFill>
                <a:latin typeface="Arial" pitchFamily="34" charset="0"/>
              </a:defRPr>
            </a:lvl5pPr>
            <a:lvl6pPr marL="2633038" indent="-239367" eaLnBrk="0" fontAlgn="base" hangingPunct="0">
              <a:spcBef>
                <a:spcPct val="0"/>
              </a:spcBef>
              <a:spcAft>
                <a:spcPct val="0"/>
              </a:spcAft>
              <a:defRPr sz="2500">
                <a:solidFill>
                  <a:schemeClr val="tx1"/>
                </a:solidFill>
                <a:latin typeface="Arial" pitchFamily="34" charset="0"/>
              </a:defRPr>
            </a:lvl6pPr>
            <a:lvl7pPr marL="3111772" indent="-239367" eaLnBrk="0" fontAlgn="base" hangingPunct="0">
              <a:spcBef>
                <a:spcPct val="0"/>
              </a:spcBef>
              <a:spcAft>
                <a:spcPct val="0"/>
              </a:spcAft>
              <a:defRPr sz="2500">
                <a:solidFill>
                  <a:schemeClr val="tx1"/>
                </a:solidFill>
                <a:latin typeface="Arial" pitchFamily="34" charset="0"/>
              </a:defRPr>
            </a:lvl7pPr>
            <a:lvl8pPr marL="3590506" indent="-239367" eaLnBrk="0" fontAlgn="base" hangingPunct="0">
              <a:spcBef>
                <a:spcPct val="0"/>
              </a:spcBef>
              <a:spcAft>
                <a:spcPct val="0"/>
              </a:spcAft>
              <a:defRPr sz="2500">
                <a:solidFill>
                  <a:schemeClr val="tx1"/>
                </a:solidFill>
                <a:latin typeface="Arial" pitchFamily="34" charset="0"/>
              </a:defRPr>
            </a:lvl8pPr>
            <a:lvl9pPr marL="4069240" indent="-239367" eaLnBrk="0" fontAlgn="base" hangingPunct="0">
              <a:spcBef>
                <a:spcPct val="0"/>
              </a:spcBef>
              <a:spcAft>
                <a:spcPct val="0"/>
              </a:spcAft>
              <a:defRPr sz="2500">
                <a:solidFill>
                  <a:schemeClr val="tx1"/>
                </a:solidFill>
                <a:latin typeface="Arial" pitchFamily="34" charset="0"/>
              </a:defRPr>
            </a:lvl9pPr>
          </a:lstStyle>
          <a:p>
            <a:fld id="{F331E34F-9B25-407D-A8F6-69ACE345B87B}" type="slidenum">
              <a:rPr lang="en-US" sz="1300"/>
              <a:pPr/>
              <a:t>12</a:t>
            </a:fld>
            <a:endParaRPr lang="en-US" sz="1300"/>
          </a:p>
        </p:txBody>
      </p:sp>
      <p:sp>
        <p:nvSpPr>
          <p:cNvPr id="57347" name="Rectangle 3"/>
          <p:cNvSpPr>
            <a:spLocks noGrp="1" noChangeArrowheads="1"/>
          </p:cNvSpPr>
          <p:nvPr>
            <p:ph type="body" idx="1"/>
            <p:custDataLst>
              <p:tags r:id="rId1"/>
            </p:custDataLst>
          </p:nvPr>
        </p:nvSpPr>
        <p:spPr>
          <a:noFill/>
        </p:spPr>
        <p:txBody>
          <a:bodyPr/>
          <a:lstStyle/>
          <a:p>
            <a:pPr lvl="1"/>
            <a:r>
              <a:rPr lang="en-US" dirty="0" smtClean="0"/>
              <a:t>Agriculture tops water use by a business source, with 69 percent of worldwide water use for irrigation.</a:t>
            </a:r>
          </a:p>
          <a:p>
            <a:pPr lvl="1"/>
            <a:r>
              <a:rPr lang="en-US" dirty="0" smtClean="0"/>
              <a:t>Livestock accounts for 8 percent of global water use.</a:t>
            </a:r>
          </a:p>
          <a:p>
            <a:pPr lvl="1"/>
            <a:r>
              <a:rPr lang="en-US" dirty="0" smtClean="0"/>
              <a:t>And, general industry uses about 14 percent.</a:t>
            </a:r>
          </a:p>
        </p:txBody>
      </p:sp>
      <p:sp>
        <p:nvSpPr>
          <p:cNvPr id="57348" name="Slide Image Placeholder 3"/>
          <p:cNvSpPr>
            <a:spLocks noGrp="1" noRot="1" noChangeAspect="1" noTextEdit="1"/>
          </p:cNvSpPr>
          <p:nvPr>
            <p:ph type="sldImg"/>
          </p:nvPr>
        </p:nvSpPr>
        <p:spPr>
          <a:ln/>
        </p:spPr>
      </p:sp>
    </p:spTree>
    <p:extLst>
      <p:ext uri="{BB962C8B-B14F-4D97-AF65-F5344CB8AC3E}">
        <p14:creationId xmlns:p14="http://schemas.microsoft.com/office/powerpoint/2010/main" val="3065765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type="body" idx="1"/>
            <p:custDataLst>
              <p:tags r:id="rId1"/>
            </p:custDataLst>
          </p:nvPr>
        </p:nvSpPr>
        <p:spPr>
          <a:noFill/>
        </p:spPr>
        <p:txBody>
          <a:bodyPr/>
          <a:lstStyle/>
          <a:p>
            <a:pPr lvl="1"/>
            <a:r>
              <a:rPr lang="en-US" dirty="0" smtClean="0"/>
              <a:t>Do you know approximately how many gallons of water the average U.S. family of four uses per day?</a:t>
            </a:r>
          </a:p>
          <a:p>
            <a:pPr lvl="1"/>
            <a:r>
              <a:rPr lang="en-US" dirty="0" smtClean="0"/>
              <a:t>50 Gallons, 100 gallons, 250 gallons, or 400 gallons?</a:t>
            </a:r>
          </a:p>
          <a:p>
            <a:r>
              <a:rPr lang="en-US" dirty="0" smtClean="0"/>
              <a:t>Water is necessary. It’s used in every area of life. The time is now to think about conservation.</a:t>
            </a:r>
          </a:p>
          <a:p>
            <a:endParaRPr lang="en-US" dirty="0" smtClean="0"/>
          </a:p>
          <a:p>
            <a:endParaRPr lang="en-US" dirty="0" smtClean="0"/>
          </a:p>
          <a:p>
            <a:endParaRPr lang="en-US" dirty="0" smtClean="0"/>
          </a:p>
        </p:txBody>
      </p:sp>
      <p:sp>
        <p:nvSpPr>
          <p:cNvPr id="58371" name="Slide Image Placeholder 3"/>
          <p:cNvSpPr>
            <a:spLocks noGrp="1" noRot="1" noChangeAspect="1" noTextEdit="1"/>
          </p:cNvSpPr>
          <p:nvPr>
            <p:ph type="sldImg"/>
          </p:nvPr>
        </p:nvSpPr>
        <p:spPr>
          <a:ln/>
        </p:spPr>
      </p:sp>
      <p:sp>
        <p:nvSpPr>
          <p:cNvPr id="58372"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pitchFamily="34" charset="0"/>
              </a:defRPr>
            </a:lvl1pPr>
            <a:lvl2pPr marL="777943" indent="-299209">
              <a:defRPr sz="2500">
                <a:solidFill>
                  <a:schemeClr val="tx1"/>
                </a:solidFill>
                <a:latin typeface="Arial" pitchFamily="34" charset="0"/>
              </a:defRPr>
            </a:lvl2pPr>
            <a:lvl3pPr marL="1196835" indent="-239367">
              <a:defRPr sz="2500">
                <a:solidFill>
                  <a:schemeClr val="tx1"/>
                </a:solidFill>
                <a:latin typeface="Arial" pitchFamily="34" charset="0"/>
              </a:defRPr>
            </a:lvl3pPr>
            <a:lvl4pPr marL="1675569" indent="-239367">
              <a:defRPr sz="2500">
                <a:solidFill>
                  <a:schemeClr val="tx1"/>
                </a:solidFill>
                <a:latin typeface="Arial" pitchFamily="34" charset="0"/>
              </a:defRPr>
            </a:lvl4pPr>
            <a:lvl5pPr marL="2154304" indent="-239367">
              <a:defRPr sz="2500">
                <a:solidFill>
                  <a:schemeClr val="tx1"/>
                </a:solidFill>
                <a:latin typeface="Arial" pitchFamily="34" charset="0"/>
              </a:defRPr>
            </a:lvl5pPr>
            <a:lvl6pPr marL="2633038" indent="-239367" eaLnBrk="0" fontAlgn="base" hangingPunct="0">
              <a:spcBef>
                <a:spcPct val="0"/>
              </a:spcBef>
              <a:spcAft>
                <a:spcPct val="0"/>
              </a:spcAft>
              <a:defRPr sz="2500">
                <a:solidFill>
                  <a:schemeClr val="tx1"/>
                </a:solidFill>
                <a:latin typeface="Arial" pitchFamily="34" charset="0"/>
              </a:defRPr>
            </a:lvl6pPr>
            <a:lvl7pPr marL="3111772" indent="-239367" eaLnBrk="0" fontAlgn="base" hangingPunct="0">
              <a:spcBef>
                <a:spcPct val="0"/>
              </a:spcBef>
              <a:spcAft>
                <a:spcPct val="0"/>
              </a:spcAft>
              <a:defRPr sz="2500">
                <a:solidFill>
                  <a:schemeClr val="tx1"/>
                </a:solidFill>
                <a:latin typeface="Arial" pitchFamily="34" charset="0"/>
              </a:defRPr>
            </a:lvl7pPr>
            <a:lvl8pPr marL="3590506" indent="-239367" eaLnBrk="0" fontAlgn="base" hangingPunct="0">
              <a:spcBef>
                <a:spcPct val="0"/>
              </a:spcBef>
              <a:spcAft>
                <a:spcPct val="0"/>
              </a:spcAft>
              <a:defRPr sz="2500">
                <a:solidFill>
                  <a:schemeClr val="tx1"/>
                </a:solidFill>
                <a:latin typeface="Arial" pitchFamily="34" charset="0"/>
              </a:defRPr>
            </a:lvl8pPr>
            <a:lvl9pPr marL="4069240" indent="-239367" eaLnBrk="0" fontAlgn="base" hangingPunct="0">
              <a:spcBef>
                <a:spcPct val="0"/>
              </a:spcBef>
              <a:spcAft>
                <a:spcPct val="0"/>
              </a:spcAft>
              <a:defRPr sz="2500">
                <a:solidFill>
                  <a:schemeClr val="tx1"/>
                </a:solidFill>
                <a:latin typeface="Arial" pitchFamily="34" charset="0"/>
              </a:defRPr>
            </a:lvl9pPr>
          </a:lstStyle>
          <a:p>
            <a:fld id="{6C6BDAED-D994-4B8C-93B7-2A6260803F4F}" type="slidenum">
              <a:rPr lang="en-US" sz="1300"/>
              <a:pPr/>
              <a:t>13</a:t>
            </a:fld>
            <a:endParaRPr lang="en-US" sz="1300"/>
          </a:p>
        </p:txBody>
      </p:sp>
    </p:spTree>
    <p:extLst>
      <p:ext uri="{BB962C8B-B14F-4D97-AF65-F5344CB8AC3E}">
        <p14:creationId xmlns:p14="http://schemas.microsoft.com/office/powerpoint/2010/main" val="3185493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type="body" idx="1"/>
            <p:custDataLst>
              <p:tags r:id="rId1"/>
            </p:custDataLst>
          </p:nvPr>
        </p:nvSpPr>
        <p:spPr>
          <a:noFill/>
        </p:spPr>
        <p:txBody>
          <a:bodyPr/>
          <a:lstStyle/>
          <a:p>
            <a:r>
              <a:rPr lang="en-US" dirty="0" smtClean="0"/>
              <a:t>Let’s start by learning the facts of water use.</a:t>
            </a:r>
          </a:p>
          <a:p>
            <a:r>
              <a:rPr lang="en-US" dirty="0" smtClean="0"/>
              <a:t>Be aware of how much water you use in these simple daily activities. For example:</a:t>
            </a:r>
          </a:p>
          <a:p>
            <a:pPr lvl="1"/>
            <a:r>
              <a:rPr lang="en-US" dirty="0" smtClean="0"/>
              <a:t>Flushing a toilet uses 5 to 7 gallons.</a:t>
            </a:r>
          </a:p>
          <a:p>
            <a:pPr lvl="1"/>
            <a:r>
              <a:rPr lang="en-US" dirty="0" smtClean="0"/>
              <a:t>Running a dishwasher uses 15 to 25 gallons.</a:t>
            </a:r>
          </a:p>
          <a:p>
            <a:pPr lvl="1"/>
            <a:r>
              <a:rPr lang="en-US" dirty="0" smtClean="0"/>
              <a:t>Washing dishes by hand uses 20 gallons.</a:t>
            </a:r>
          </a:p>
          <a:p>
            <a:pPr lvl="1"/>
            <a:r>
              <a:rPr lang="en-US" dirty="0" smtClean="0"/>
              <a:t>Watering a small lawn uses 35 gallons.</a:t>
            </a:r>
          </a:p>
          <a:p>
            <a:pPr lvl="1"/>
            <a:r>
              <a:rPr lang="en-US" dirty="0" smtClean="0"/>
              <a:t>Taking a shower uses 25 to 50 gallons.</a:t>
            </a:r>
          </a:p>
          <a:p>
            <a:pPr lvl="1"/>
            <a:r>
              <a:rPr lang="en-US" dirty="0" smtClean="0"/>
              <a:t>Taking a bath uses 50 to 70 gallons.</a:t>
            </a:r>
          </a:p>
          <a:p>
            <a:pPr lvl="1"/>
            <a:r>
              <a:rPr lang="en-US" dirty="0" smtClean="0"/>
              <a:t>Washing a small load of clothing uses 35 gallons.</a:t>
            </a:r>
            <a:endParaRPr lang="en-US" i="1" dirty="0" smtClean="0"/>
          </a:p>
          <a:p>
            <a:pPr lvl="1"/>
            <a:r>
              <a:rPr lang="en-US" dirty="0" smtClean="0"/>
              <a:t>Brushing teeth with the tap running uses 2 to 5 gallons.</a:t>
            </a:r>
          </a:p>
        </p:txBody>
      </p:sp>
      <p:sp>
        <p:nvSpPr>
          <p:cNvPr id="59395" name="Slide Image Placeholder 3"/>
          <p:cNvSpPr>
            <a:spLocks noGrp="1" noRot="1" noChangeAspect="1" noTextEdit="1"/>
          </p:cNvSpPr>
          <p:nvPr>
            <p:ph type="sldImg"/>
          </p:nvPr>
        </p:nvSpPr>
        <p:spPr>
          <a:ln/>
        </p:spPr>
      </p:sp>
      <p:sp>
        <p:nvSpPr>
          <p:cNvPr id="59396"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pitchFamily="34" charset="0"/>
              </a:defRPr>
            </a:lvl1pPr>
            <a:lvl2pPr marL="777943" indent="-299209">
              <a:defRPr sz="2500">
                <a:solidFill>
                  <a:schemeClr val="tx1"/>
                </a:solidFill>
                <a:latin typeface="Arial" pitchFamily="34" charset="0"/>
              </a:defRPr>
            </a:lvl2pPr>
            <a:lvl3pPr marL="1196835" indent="-239367">
              <a:defRPr sz="2500">
                <a:solidFill>
                  <a:schemeClr val="tx1"/>
                </a:solidFill>
                <a:latin typeface="Arial" pitchFamily="34" charset="0"/>
              </a:defRPr>
            </a:lvl3pPr>
            <a:lvl4pPr marL="1675569" indent="-239367">
              <a:defRPr sz="2500">
                <a:solidFill>
                  <a:schemeClr val="tx1"/>
                </a:solidFill>
                <a:latin typeface="Arial" pitchFamily="34" charset="0"/>
              </a:defRPr>
            </a:lvl4pPr>
            <a:lvl5pPr marL="2154304" indent="-239367">
              <a:defRPr sz="2500">
                <a:solidFill>
                  <a:schemeClr val="tx1"/>
                </a:solidFill>
                <a:latin typeface="Arial" pitchFamily="34" charset="0"/>
              </a:defRPr>
            </a:lvl5pPr>
            <a:lvl6pPr marL="2633038" indent="-239367" eaLnBrk="0" fontAlgn="base" hangingPunct="0">
              <a:spcBef>
                <a:spcPct val="0"/>
              </a:spcBef>
              <a:spcAft>
                <a:spcPct val="0"/>
              </a:spcAft>
              <a:defRPr sz="2500">
                <a:solidFill>
                  <a:schemeClr val="tx1"/>
                </a:solidFill>
                <a:latin typeface="Arial" pitchFamily="34" charset="0"/>
              </a:defRPr>
            </a:lvl6pPr>
            <a:lvl7pPr marL="3111772" indent="-239367" eaLnBrk="0" fontAlgn="base" hangingPunct="0">
              <a:spcBef>
                <a:spcPct val="0"/>
              </a:spcBef>
              <a:spcAft>
                <a:spcPct val="0"/>
              </a:spcAft>
              <a:defRPr sz="2500">
                <a:solidFill>
                  <a:schemeClr val="tx1"/>
                </a:solidFill>
                <a:latin typeface="Arial" pitchFamily="34" charset="0"/>
              </a:defRPr>
            </a:lvl7pPr>
            <a:lvl8pPr marL="3590506" indent="-239367" eaLnBrk="0" fontAlgn="base" hangingPunct="0">
              <a:spcBef>
                <a:spcPct val="0"/>
              </a:spcBef>
              <a:spcAft>
                <a:spcPct val="0"/>
              </a:spcAft>
              <a:defRPr sz="2500">
                <a:solidFill>
                  <a:schemeClr val="tx1"/>
                </a:solidFill>
                <a:latin typeface="Arial" pitchFamily="34" charset="0"/>
              </a:defRPr>
            </a:lvl8pPr>
            <a:lvl9pPr marL="4069240" indent="-239367" eaLnBrk="0" fontAlgn="base" hangingPunct="0">
              <a:spcBef>
                <a:spcPct val="0"/>
              </a:spcBef>
              <a:spcAft>
                <a:spcPct val="0"/>
              </a:spcAft>
              <a:defRPr sz="2500">
                <a:solidFill>
                  <a:schemeClr val="tx1"/>
                </a:solidFill>
                <a:latin typeface="Arial" pitchFamily="34" charset="0"/>
              </a:defRPr>
            </a:lvl9pPr>
          </a:lstStyle>
          <a:p>
            <a:fld id="{2D3F8B16-831C-4FCD-ACB7-B8A7E681DA64}" type="slidenum">
              <a:rPr lang="en-US" sz="1300"/>
              <a:pPr/>
              <a:t>14</a:t>
            </a:fld>
            <a:endParaRPr lang="en-US" sz="1300"/>
          </a:p>
        </p:txBody>
      </p:sp>
    </p:spTree>
    <p:extLst>
      <p:ext uri="{BB962C8B-B14F-4D97-AF65-F5344CB8AC3E}">
        <p14:creationId xmlns:p14="http://schemas.microsoft.com/office/powerpoint/2010/main" val="900824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type="body" idx="1"/>
            <p:custDataLst>
              <p:tags r:id="rId1"/>
            </p:custDataLst>
          </p:nvPr>
        </p:nvSpPr>
        <p:spPr>
          <a:noFill/>
        </p:spPr>
        <p:txBody>
          <a:bodyPr/>
          <a:lstStyle/>
          <a:p>
            <a:r>
              <a:rPr lang="en-US" dirty="0" smtClean="0"/>
              <a:t>The costs of water use and waste are climbing.</a:t>
            </a:r>
          </a:p>
          <a:p>
            <a:pPr lvl="1"/>
            <a:r>
              <a:rPr lang="en-US" dirty="0" smtClean="0"/>
              <a:t>The average American household spends about $500 each year on water and sewer costs.</a:t>
            </a:r>
          </a:p>
          <a:p>
            <a:pPr lvl="1"/>
            <a:r>
              <a:rPr lang="en-US" dirty="0" smtClean="0"/>
              <a:t>And on average, more than 14% of those costs involves water we never use because it leaks down the drain.</a:t>
            </a:r>
          </a:p>
          <a:p>
            <a:r>
              <a:rPr lang="en-US" dirty="0" smtClean="0"/>
              <a:t>But there is good news! We can make a measurable difference by taking simple water-saving steps in our lives.</a:t>
            </a:r>
          </a:p>
          <a:p>
            <a:endParaRPr lang="en-US" dirty="0" smtClean="0"/>
          </a:p>
        </p:txBody>
      </p:sp>
      <p:sp>
        <p:nvSpPr>
          <p:cNvPr id="60419" name="Slide Image Placeholder 3"/>
          <p:cNvSpPr>
            <a:spLocks noGrp="1" noRot="1" noChangeAspect="1" noTextEdit="1"/>
          </p:cNvSpPr>
          <p:nvPr>
            <p:ph type="sldImg"/>
          </p:nvPr>
        </p:nvSpPr>
        <p:spPr>
          <a:ln/>
        </p:spPr>
      </p:sp>
      <p:sp>
        <p:nvSpPr>
          <p:cNvPr id="60420"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pitchFamily="34" charset="0"/>
              </a:defRPr>
            </a:lvl1pPr>
            <a:lvl2pPr marL="777943" indent="-299209">
              <a:defRPr sz="2500">
                <a:solidFill>
                  <a:schemeClr val="tx1"/>
                </a:solidFill>
                <a:latin typeface="Arial" pitchFamily="34" charset="0"/>
              </a:defRPr>
            </a:lvl2pPr>
            <a:lvl3pPr marL="1196835" indent="-239367">
              <a:defRPr sz="2500">
                <a:solidFill>
                  <a:schemeClr val="tx1"/>
                </a:solidFill>
                <a:latin typeface="Arial" pitchFamily="34" charset="0"/>
              </a:defRPr>
            </a:lvl3pPr>
            <a:lvl4pPr marL="1675569" indent="-239367">
              <a:defRPr sz="2500">
                <a:solidFill>
                  <a:schemeClr val="tx1"/>
                </a:solidFill>
                <a:latin typeface="Arial" pitchFamily="34" charset="0"/>
              </a:defRPr>
            </a:lvl4pPr>
            <a:lvl5pPr marL="2154304" indent="-239367">
              <a:defRPr sz="2500">
                <a:solidFill>
                  <a:schemeClr val="tx1"/>
                </a:solidFill>
                <a:latin typeface="Arial" pitchFamily="34" charset="0"/>
              </a:defRPr>
            </a:lvl5pPr>
            <a:lvl6pPr marL="2633038" indent="-239367" eaLnBrk="0" fontAlgn="base" hangingPunct="0">
              <a:spcBef>
                <a:spcPct val="0"/>
              </a:spcBef>
              <a:spcAft>
                <a:spcPct val="0"/>
              </a:spcAft>
              <a:defRPr sz="2500">
                <a:solidFill>
                  <a:schemeClr val="tx1"/>
                </a:solidFill>
                <a:latin typeface="Arial" pitchFamily="34" charset="0"/>
              </a:defRPr>
            </a:lvl6pPr>
            <a:lvl7pPr marL="3111772" indent="-239367" eaLnBrk="0" fontAlgn="base" hangingPunct="0">
              <a:spcBef>
                <a:spcPct val="0"/>
              </a:spcBef>
              <a:spcAft>
                <a:spcPct val="0"/>
              </a:spcAft>
              <a:defRPr sz="2500">
                <a:solidFill>
                  <a:schemeClr val="tx1"/>
                </a:solidFill>
                <a:latin typeface="Arial" pitchFamily="34" charset="0"/>
              </a:defRPr>
            </a:lvl7pPr>
            <a:lvl8pPr marL="3590506" indent="-239367" eaLnBrk="0" fontAlgn="base" hangingPunct="0">
              <a:spcBef>
                <a:spcPct val="0"/>
              </a:spcBef>
              <a:spcAft>
                <a:spcPct val="0"/>
              </a:spcAft>
              <a:defRPr sz="2500">
                <a:solidFill>
                  <a:schemeClr val="tx1"/>
                </a:solidFill>
                <a:latin typeface="Arial" pitchFamily="34" charset="0"/>
              </a:defRPr>
            </a:lvl8pPr>
            <a:lvl9pPr marL="4069240" indent="-239367" eaLnBrk="0" fontAlgn="base" hangingPunct="0">
              <a:spcBef>
                <a:spcPct val="0"/>
              </a:spcBef>
              <a:spcAft>
                <a:spcPct val="0"/>
              </a:spcAft>
              <a:defRPr sz="2500">
                <a:solidFill>
                  <a:schemeClr val="tx1"/>
                </a:solidFill>
                <a:latin typeface="Arial" pitchFamily="34" charset="0"/>
              </a:defRPr>
            </a:lvl9pPr>
          </a:lstStyle>
          <a:p>
            <a:fld id="{DDEB75B3-FEF8-47A5-980F-C3A51F4D77EA}" type="slidenum">
              <a:rPr lang="en-US" sz="1300"/>
              <a:pPr/>
              <a:t>15</a:t>
            </a:fld>
            <a:endParaRPr lang="en-US" sz="1300"/>
          </a:p>
        </p:txBody>
      </p:sp>
    </p:spTree>
    <p:extLst>
      <p:ext uri="{BB962C8B-B14F-4D97-AF65-F5344CB8AC3E}">
        <p14:creationId xmlns:p14="http://schemas.microsoft.com/office/powerpoint/2010/main" val="2436807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type="body" idx="1"/>
            <p:custDataLst>
              <p:tags r:id="rId1"/>
            </p:custDataLst>
          </p:nvPr>
        </p:nvSpPr>
        <p:spPr>
          <a:noFill/>
        </p:spPr>
        <p:txBody>
          <a:bodyPr/>
          <a:lstStyle/>
          <a:p>
            <a:r>
              <a:rPr lang="en-US" dirty="0" smtClean="0"/>
              <a:t>The first step you want to take to conserve water is to see if you have any leaks in your home. By taking action to fix a leak, a significant amount of water won’t wastefully go down the drain.</a:t>
            </a:r>
          </a:p>
          <a:p>
            <a:pPr lvl="1"/>
            <a:r>
              <a:rPr lang="en-US" dirty="0" smtClean="0"/>
              <a:t>For instance, a drop rate of one drip per second on a leaky faucet or showerhead can waste more than 3,000 gallons per year.</a:t>
            </a:r>
          </a:p>
          <a:p>
            <a:pPr lvl="1"/>
            <a:r>
              <a:rPr lang="en-US" dirty="0" smtClean="0"/>
              <a:t>To check if you have a leak in your toilet, add food coloring to the tank. Color will appear in the bowl within 15 minutes if there is a leak.</a:t>
            </a:r>
          </a:p>
        </p:txBody>
      </p:sp>
      <p:sp>
        <p:nvSpPr>
          <p:cNvPr id="61443" name="Slide Image Placeholder 2"/>
          <p:cNvSpPr>
            <a:spLocks noGrp="1" noRot="1" noChangeAspect="1" noTextEdit="1"/>
          </p:cNvSpPr>
          <p:nvPr>
            <p:ph type="sldImg"/>
          </p:nvPr>
        </p:nvSpPr>
        <p:spPr>
          <a:ln/>
        </p:spPr>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pitchFamily="34" charset="0"/>
              </a:defRPr>
            </a:lvl1pPr>
            <a:lvl2pPr marL="777943" indent="-299209">
              <a:defRPr sz="2500">
                <a:solidFill>
                  <a:schemeClr val="tx1"/>
                </a:solidFill>
                <a:latin typeface="Arial" pitchFamily="34" charset="0"/>
              </a:defRPr>
            </a:lvl2pPr>
            <a:lvl3pPr marL="1196835" indent="-239367">
              <a:defRPr sz="2500">
                <a:solidFill>
                  <a:schemeClr val="tx1"/>
                </a:solidFill>
                <a:latin typeface="Arial" pitchFamily="34" charset="0"/>
              </a:defRPr>
            </a:lvl3pPr>
            <a:lvl4pPr marL="1675569" indent="-239367">
              <a:defRPr sz="2500">
                <a:solidFill>
                  <a:schemeClr val="tx1"/>
                </a:solidFill>
                <a:latin typeface="Arial" pitchFamily="34" charset="0"/>
              </a:defRPr>
            </a:lvl4pPr>
            <a:lvl5pPr marL="2154304" indent="-239367">
              <a:defRPr sz="2500">
                <a:solidFill>
                  <a:schemeClr val="tx1"/>
                </a:solidFill>
                <a:latin typeface="Arial" pitchFamily="34" charset="0"/>
              </a:defRPr>
            </a:lvl5pPr>
            <a:lvl6pPr marL="2633038" indent="-239367" eaLnBrk="0" fontAlgn="base" hangingPunct="0">
              <a:spcBef>
                <a:spcPct val="0"/>
              </a:spcBef>
              <a:spcAft>
                <a:spcPct val="0"/>
              </a:spcAft>
              <a:defRPr sz="2500">
                <a:solidFill>
                  <a:schemeClr val="tx1"/>
                </a:solidFill>
                <a:latin typeface="Arial" pitchFamily="34" charset="0"/>
              </a:defRPr>
            </a:lvl6pPr>
            <a:lvl7pPr marL="3111772" indent="-239367" eaLnBrk="0" fontAlgn="base" hangingPunct="0">
              <a:spcBef>
                <a:spcPct val="0"/>
              </a:spcBef>
              <a:spcAft>
                <a:spcPct val="0"/>
              </a:spcAft>
              <a:defRPr sz="2500">
                <a:solidFill>
                  <a:schemeClr val="tx1"/>
                </a:solidFill>
                <a:latin typeface="Arial" pitchFamily="34" charset="0"/>
              </a:defRPr>
            </a:lvl7pPr>
            <a:lvl8pPr marL="3590506" indent="-239367" eaLnBrk="0" fontAlgn="base" hangingPunct="0">
              <a:spcBef>
                <a:spcPct val="0"/>
              </a:spcBef>
              <a:spcAft>
                <a:spcPct val="0"/>
              </a:spcAft>
              <a:defRPr sz="2500">
                <a:solidFill>
                  <a:schemeClr val="tx1"/>
                </a:solidFill>
                <a:latin typeface="Arial" pitchFamily="34" charset="0"/>
              </a:defRPr>
            </a:lvl8pPr>
            <a:lvl9pPr marL="4069240" indent="-239367" eaLnBrk="0" fontAlgn="base" hangingPunct="0">
              <a:spcBef>
                <a:spcPct val="0"/>
              </a:spcBef>
              <a:spcAft>
                <a:spcPct val="0"/>
              </a:spcAft>
              <a:defRPr sz="2500">
                <a:solidFill>
                  <a:schemeClr val="tx1"/>
                </a:solidFill>
                <a:latin typeface="Arial" pitchFamily="34" charset="0"/>
              </a:defRPr>
            </a:lvl9pPr>
          </a:lstStyle>
          <a:p>
            <a:fld id="{34502A77-BEF3-46DE-B656-8C9B676B9B05}" type="slidenum">
              <a:rPr lang="en-US" sz="1300"/>
              <a:pPr/>
              <a:t>16</a:t>
            </a:fld>
            <a:endParaRPr lang="en-US" sz="1300"/>
          </a:p>
        </p:txBody>
      </p:sp>
    </p:spTree>
    <p:extLst>
      <p:ext uri="{BB962C8B-B14F-4D97-AF65-F5344CB8AC3E}">
        <p14:creationId xmlns:p14="http://schemas.microsoft.com/office/powerpoint/2010/main" val="3327602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noChangeArrowheads="1"/>
          </p:cNvSpPr>
          <p:nvPr>
            <p:ph type="body" idx="1"/>
            <p:custDataLst>
              <p:tags r:id="rId1"/>
            </p:custDataLst>
          </p:nvPr>
        </p:nvSpPr>
        <p:spPr>
          <a:noFill/>
        </p:spPr>
        <p:txBody>
          <a:bodyPr/>
          <a:lstStyle/>
          <a:p>
            <a:pPr lvl="1"/>
            <a:r>
              <a:rPr lang="en-US" dirty="0" smtClean="0"/>
              <a:t>When you are washing dishes in the dishwasher or clothing in a washing machine, make sure you wash only full loads. If you are hand washing dishes, remember not to keep the water running! Turn it off when you are soaping and scrubbing the dishes, and turn it back on to rinse the soap off.</a:t>
            </a:r>
          </a:p>
          <a:p>
            <a:pPr lvl="1"/>
            <a:r>
              <a:rPr lang="en-US" dirty="0" smtClean="0"/>
              <a:t>To conserve even more water, the next step is to install water-efficient fixtures. Look into fixtures that have EPA’s </a:t>
            </a:r>
            <a:r>
              <a:rPr lang="en-US" dirty="0" err="1" smtClean="0"/>
              <a:t>WaterSense</a:t>
            </a:r>
            <a:r>
              <a:rPr lang="en-US" baseline="30000" dirty="0" smtClean="0"/>
              <a:t>®</a:t>
            </a:r>
            <a:r>
              <a:rPr lang="en-US" dirty="0" smtClean="0"/>
              <a:t> label. For instance, a </a:t>
            </a:r>
            <a:r>
              <a:rPr lang="en-US" dirty="0" err="1" smtClean="0"/>
              <a:t>WaterSense</a:t>
            </a:r>
            <a:r>
              <a:rPr lang="en-US" dirty="0" smtClean="0"/>
              <a:t>-labeled toilet can save $50 to $100 per year in water costs.</a:t>
            </a:r>
          </a:p>
        </p:txBody>
      </p:sp>
      <p:sp>
        <p:nvSpPr>
          <p:cNvPr id="62467" name="Slide Image Placeholder 7"/>
          <p:cNvSpPr>
            <a:spLocks noGrp="1" noRot="1" noChangeAspect="1" noTextEdit="1"/>
          </p:cNvSpPr>
          <p:nvPr>
            <p:ph type="sldImg"/>
          </p:nvPr>
        </p:nvSpPr>
        <p:spPr>
          <a:ln/>
        </p:spPr>
      </p:sp>
      <p:sp>
        <p:nvSpPr>
          <p:cNvPr id="62468" name="Slide Number Placeholder 8"/>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pitchFamily="34" charset="0"/>
              </a:defRPr>
            </a:lvl1pPr>
            <a:lvl2pPr marL="777943" indent="-299209">
              <a:defRPr sz="2500">
                <a:solidFill>
                  <a:schemeClr val="tx1"/>
                </a:solidFill>
                <a:latin typeface="Arial" pitchFamily="34" charset="0"/>
              </a:defRPr>
            </a:lvl2pPr>
            <a:lvl3pPr marL="1196835" indent="-239367">
              <a:defRPr sz="2500">
                <a:solidFill>
                  <a:schemeClr val="tx1"/>
                </a:solidFill>
                <a:latin typeface="Arial" pitchFamily="34" charset="0"/>
              </a:defRPr>
            </a:lvl3pPr>
            <a:lvl4pPr marL="1675569" indent="-239367">
              <a:defRPr sz="2500">
                <a:solidFill>
                  <a:schemeClr val="tx1"/>
                </a:solidFill>
                <a:latin typeface="Arial" pitchFamily="34" charset="0"/>
              </a:defRPr>
            </a:lvl4pPr>
            <a:lvl5pPr marL="2154304" indent="-239367">
              <a:defRPr sz="2500">
                <a:solidFill>
                  <a:schemeClr val="tx1"/>
                </a:solidFill>
                <a:latin typeface="Arial" pitchFamily="34" charset="0"/>
              </a:defRPr>
            </a:lvl5pPr>
            <a:lvl6pPr marL="2633038" indent="-239367" eaLnBrk="0" fontAlgn="base" hangingPunct="0">
              <a:spcBef>
                <a:spcPct val="0"/>
              </a:spcBef>
              <a:spcAft>
                <a:spcPct val="0"/>
              </a:spcAft>
              <a:defRPr sz="2500">
                <a:solidFill>
                  <a:schemeClr val="tx1"/>
                </a:solidFill>
                <a:latin typeface="Arial" pitchFamily="34" charset="0"/>
              </a:defRPr>
            </a:lvl6pPr>
            <a:lvl7pPr marL="3111772" indent="-239367" eaLnBrk="0" fontAlgn="base" hangingPunct="0">
              <a:spcBef>
                <a:spcPct val="0"/>
              </a:spcBef>
              <a:spcAft>
                <a:spcPct val="0"/>
              </a:spcAft>
              <a:defRPr sz="2500">
                <a:solidFill>
                  <a:schemeClr val="tx1"/>
                </a:solidFill>
                <a:latin typeface="Arial" pitchFamily="34" charset="0"/>
              </a:defRPr>
            </a:lvl7pPr>
            <a:lvl8pPr marL="3590506" indent="-239367" eaLnBrk="0" fontAlgn="base" hangingPunct="0">
              <a:spcBef>
                <a:spcPct val="0"/>
              </a:spcBef>
              <a:spcAft>
                <a:spcPct val="0"/>
              </a:spcAft>
              <a:defRPr sz="2500">
                <a:solidFill>
                  <a:schemeClr val="tx1"/>
                </a:solidFill>
                <a:latin typeface="Arial" pitchFamily="34" charset="0"/>
              </a:defRPr>
            </a:lvl8pPr>
            <a:lvl9pPr marL="4069240" indent="-239367" eaLnBrk="0" fontAlgn="base" hangingPunct="0">
              <a:spcBef>
                <a:spcPct val="0"/>
              </a:spcBef>
              <a:spcAft>
                <a:spcPct val="0"/>
              </a:spcAft>
              <a:defRPr sz="2500">
                <a:solidFill>
                  <a:schemeClr val="tx1"/>
                </a:solidFill>
                <a:latin typeface="Arial" pitchFamily="34" charset="0"/>
              </a:defRPr>
            </a:lvl9pPr>
          </a:lstStyle>
          <a:p>
            <a:fld id="{2D75DB0F-4650-475E-A947-84699C3F4F88}" type="slidenum">
              <a:rPr lang="en-US" sz="1300"/>
              <a:pPr/>
              <a:t>17</a:t>
            </a:fld>
            <a:endParaRPr lang="en-US" sz="1300"/>
          </a:p>
        </p:txBody>
      </p:sp>
    </p:spTree>
    <p:extLst>
      <p:ext uri="{BB962C8B-B14F-4D97-AF65-F5344CB8AC3E}">
        <p14:creationId xmlns:p14="http://schemas.microsoft.com/office/powerpoint/2010/main" val="3575013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noChangeArrowheads="1"/>
          </p:cNvSpPr>
          <p:nvPr>
            <p:ph type="body" idx="1"/>
            <p:custDataLst>
              <p:tags r:id="rId1"/>
            </p:custDataLst>
          </p:nvPr>
        </p:nvSpPr>
        <p:spPr>
          <a:xfrm>
            <a:off x="1113693" y="4564207"/>
            <a:ext cx="5369169" cy="4712985"/>
          </a:xfrm>
          <a:noFill/>
        </p:spPr>
        <p:txBody>
          <a:bodyPr/>
          <a:lstStyle/>
          <a:p>
            <a:pPr>
              <a:spcBef>
                <a:spcPts val="79"/>
              </a:spcBef>
            </a:pPr>
            <a:r>
              <a:rPr lang="en-US" dirty="0" smtClean="0"/>
              <a:t>More water conservation opportunities exist with lawn care. </a:t>
            </a:r>
          </a:p>
          <a:p>
            <a:pPr lvl="1">
              <a:spcBef>
                <a:spcPts val="79"/>
              </a:spcBef>
            </a:pPr>
            <a:r>
              <a:rPr lang="en-US" dirty="0" smtClean="0"/>
              <a:t>First, make sure to water your lawn or garden during the cool morning hours instead of during midday to avoid evaporation.</a:t>
            </a:r>
          </a:p>
          <a:p>
            <a:pPr lvl="1">
              <a:spcBef>
                <a:spcPts val="79"/>
              </a:spcBef>
            </a:pPr>
            <a:r>
              <a:rPr lang="en-US" dirty="0" smtClean="0"/>
              <a:t>When watering, use a sprinkler that produces droplets rather than mist, which quickly evaporates, or use soaker hoses or trickle irrigation. And remember to water only grassy areas or gardens—not sidewalks and driveways.</a:t>
            </a:r>
          </a:p>
          <a:p>
            <a:pPr lvl="1">
              <a:spcBef>
                <a:spcPts val="79"/>
              </a:spcBef>
            </a:pPr>
            <a:r>
              <a:rPr lang="en-US" dirty="0" smtClean="0"/>
              <a:t>Although it may seem like washing your car at home is a good idea, it actually takes more water than commercial car washes. And when you wash your car in your driveway, the wastewater goes down street storm drains. Commercial car washes are required to collect wastewater and treat it.</a:t>
            </a:r>
          </a:p>
        </p:txBody>
      </p:sp>
      <p:sp>
        <p:nvSpPr>
          <p:cNvPr id="63491" name="Slide Image Placeholder 3"/>
          <p:cNvSpPr>
            <a:spLocks noGrp="1" noRot="1" noChangeAspect="1" noTextEdit="1"/>
          </p:cNvSpPr>
          <p:nvPr>
            <p:ph type="sldImg"/>
          </p:nvPr>
        </p:nvSpPr>
        <p:spPr>
          <a:ln/>
        </p:spPr>
      </p:sp>
      <p:sp>
        <p:nvSpPr>
          <p:cNvPr id="63492"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pitchFamily="34" charset="0"/>
              </a:defRPr>
            </a:lvl1pPr>
            <a:lvl2pPr marL="777943" indent="-299209">
              <a:defRPr sz="2500">
                <a:solidFill>
                  <a:schemeClr val="tx1"/>
                </a:solidFill>
                <a:latin typeface="Arial" pitchFamily="34" charset="0"/>
              </a:defRPr>
            </a:lvl2pPr>
            <a:lvl3pPr marL="1196835" indent="-239367">
              <a:defRPr sz="2500">
                <a:solidFill>
                  <a:schemeClr val="tx1"/>
                </a:solidFill>
                <a:latin typeface="Arial" pitchFamily="34" charset="0"/>
              </a:defRPr>
            </a:lvl3pPr>
            <a:lvl4pPr marL="1675569" indent="-239367">
              <a:defRPr sz="2500">
                <a:solidFill>
                  <a:schemeClr val="tx1"/>
                </a:solidFill>
                <a:latin typeface="Arial" pitchFamily="34" charset="0"/>
              </a:defRPr>
            </a:lvl4pPr>
            <a:lvl5pPr marL="2154304" indent="-239367">
              <a:defRPr sz="2500">
                <a:solidFill>
                  <a:schemeClr val="tx1"/>
                </a:solidFill>
                <a:latin typeface="Arial" pitchFamily="34" charset="0"/>
              </a:defRPr>
            </a:lvl5pPr>
            <a:lvl6pPr marL="2633038" indent="-239367" eaLnBrk="0" fontAlgn="base" hangingPunct="0">
              <a:spcBef>
                <a:spcPct val="0"/>
              </a:spcBef>
              <a:spcAft>
                <a:spcPct val="0"/>
              </a:spcAft>
              <a:defRPr sz="2500">
                <a:solidFill>
                  <a:schemeClr val="tx1"/>
                </a:solidFill>
                <a:latin typeface="Arial" pitchFamily="34" charset="0"/>
              </a:defRPr>
            </a:lvl6pPr>
            <a:lvl7pPr marL="3111772" indent="-239367" eaLnBrk="0" fontAlgn="base" hangingPunct="0">
              <a:spcBef>
                <a:spcPct val="0"/>
              </a:spcBef>
              <a:spcAft>
                <a:spcPct val="0"/>
              </a:spcAft>
              <a:defRPr sz="2500">
                <a:solidFill>
                  <a:schemeClr val="tx1"/>
                </a:solidFill>
                <a:latin typeface="Arial" pitchFamily="34" charset="0"/>
              </a:defRPr>
            </a:lvl7pPr>
            <a:lvl8pPr marL="3590506" indent="-239367" eaLnBrk="0" fontAlgn="base" hangingPunct="0">
              <a:spcBef>
                <a:spcPct val="0"/>
              </a:spcBef>
              <a:spcAft>
                <a:spcPct val="0"/>
              </a:spcAft>
              <a:defRPr sz="2500">
                <a:solidFill>
                  <a:schemeClr val="tx1"/>
                </a:solidFill>
                <a:latin typeface="Arial" pitchFamily="34" charset="0"/>
              </a:defRPr>
            </a:lvl8pPr>
            <a:lvl9pPr marL="4069240" indent="-239367" eaLnBrk="0" fontAlgn="base" hangingPunct="0">
              <a:spcBef>
                <a:spcPct val="0"/>
              </a:spcBef>
              <a:spcAft>
                <a:spcPct val="0"/>
              </a:spcAft>
              <a:defRPr sz="2500">
                <a:solidFill>
                  <a:schemeClr val="tx1"/>
                </a:solidFill>
                <a:latin typeface="Arial" pitchFamily="34" charset="0"/>
              </a:defRPr>
            </a:lvl9pPr>
          </a:lstStyle>
          <a:p>
            <a:fld id="{B0F57699-5E86-4195-8D53-809DF4C40704}" type="slidenum">
              <a:rPr lang="en-US" sz="1300"/>
              <a:pPr/>
              <a:t>18</a:t>
            </a:fld>
            <a:endParaRPr lang="en-US" sz="1300"/>
          </a:p>
        </p:txBody>
      </p:sp>
    </p:spTree>
    <p:extLst>
      <p:ext uri="{BB962C8B-B14F-4D97-AF65-F5344CB8AC3E}">
        <p14:creationId xmlns:p14="http://schemas.microsoft.com/office/powerpoint/2010/main" val="3838530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Grp="1" noChangeArrowheads="1"/>
          </p:cNvSpPr>
          <p:nvPr>
            <p:ph type="body" idx="1"/>
            <p:custDataLst>
              <p:tags r:id="rId1"/>
            </p:custDataLst>
          </p:nvPr>
        </p:nvSpPr>
        <p:spPr>
          <a:noFill/>
        </p:spPr>
        <p:txBody>
          <a:bodyPr/>
          <a:lstStyle/>
          <a:p>
            <a:r>
              <a:rPr lang="en-US" dirty="0" smtClean="0"/>
              <a:t>We live in a country that has the cleanest public drinking water supply in the world. </a:t>
            </a:r>
          </a:p>
          <a:p>
            <a:pPr lvl="1"/>
            <a:r>
              <a:rPr lang="en-US" dirty="0" smtClean="0"/>
              <a:t>Although bottled water is convenient, the bottled water industry creates 1.5 million tons of plastic waste per year and requires </a:t>
            </a:r>
            <a:r>
              <a:rPr lang="en-US" dirty="0" smtClean="0">
                <a:solidFill>
                  <a:srgbClr val="FF00FF"/>
                </a:solidFill>
              </a:rPr>
              <a:t/>
            </a:r>
            <a:br>
              <a:rPr lang="en-US" dirty="0" smtClean="0">
                <a:solidFill>
                  <a:srgbClr val="FF00FF"/>
                </a:solidFill>
              </a:rPr>
            </a:br>
            <a:r>
              <a:rPr lang="en-US" dirty="0" smtClean="0"/>
              <a:t>17 million gallons of oil each year in the United States alone.</a:t>
            </a:r>
          </a:p>
          <a:p>
            <a:pPr lvl="1"/>
            <a:r>
              <a:rPr lang="en-US" dirty="0" smtClean="0"/>
              <a:t>Instead of buying water in disposable water bottles, invest in a good reusable travel water bottle and refill it as necessary. You’ll be preventing plastic bottles from entering landfills and saving money at the same time.</a:t>
            </a:r>
          </a:p>
          <a:p>
            <a:endParaRPr lang="en-US" dirty="0" smtClean="0"/>
          </a:p>
        </p:txBody>
      </p:sp>
      <p:sp>
        <p:nvSpPr>
          <p:cNvPr id="6451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pitchFamily="34" charset="0"/>
              </a:defRPr>
            </a:lvl1pPr>
            <a:lvl2pPr marL="777943" indent="-299209">
              <a:defRPr sz="2500">
                <a:solidFill>
                  <a:schemeClr val="tx1"/>
                </a:solidFill>
                <a:latin typeface="Arial" pitchFamily="34" charset="0"/>
              </a:defRPr>
            </a:lvl2pPr>
            <a:lvl3pPr marL="1196835" indent="-239367">
              <a:defRPr sz="2500">
                <a:solidFill>
                  <a:schemeClr val="tx1"/>
                </a:solidFill>
                <a:latin typeface="Arial" pitchFamily="34" charset="0"/>
              </a:defRPr>
            </a:lvl3pPr>
            <a:lvl4pPr marL="1675569" indent="-239367">
              <a:defRPr sz="2500">
                <a:solidFill>
                  <a:schemeClr val="tx1"/>
                </a:solidFill>
                <a:latin typeface="Arial" pitchFamily="34" charset="0"/>
              </a:defRPr>
            </a:lvl4pPr>
            <a:lvl5pPr marL="2154304" indent="-239367">
              <a:defRPr sz="2500">
                <a:solidFill>
                  <a:schemeClr val="tx1"/>
                </a:solidFill>
                <a:latin typeface="Arial" pitchFamily="34" charset="0"/>
              </a:defRPr>
            </a:lvl5pPr>
            <a:lvl6pPr marL="2633038" indent="-239367" eaLnBrk="0" fontAlgn="base" hangingPunct="0">
              <a:spcBef>
                <a:spcPct val="0"/>
              </a:spcBef>
              <a:spcAft>
                <a:spcPct val="0"/>
              </a:spcAft>
              <a:defRPr sz="2500">
                <a:solidFill>
                  <a:schemeClr val="tx1"/>
                </a:solidFill>
                <a:latin typeface="Arial" pitchFamily="34" charset="0"/>
              </a:defRPr>
            </a:lvl6pPr>
            <a:lvl7pPr marL="3111772" indent="-239367" eaLnBrk="0" fontAlgn="base" hangingPunct="0">
              <a:spcBef>
                <a:spcPct val="0"/>
              </a:spcBef>
              <a:spcAft>
                <a:spcPct val="0"/>
              </a:spcAft>
              <a:defRPr sz="2500">
                <a:solidFill>
                  <a:schemeClr val="tx1"/>
                </a:solidFill>
                <a:latin typeface="Arial" pitchFamily="34" charset="0"/>
              </a:defRPr>
            </a:lvl7pPr>
            <a:lvl8pPr marL="3590506" indent="-239367" eaLnBrk="0" fontAlgn="base" hangingPunct="0">
              <a:spcBef>
                <a:spcPct val="0"/>
              </a:spcBef>
              <a:spcAft>
                <a:spcPct val="0"/>
              </a:spcAft>
              <a:defRPr sz="2500">
                <a:solidFill>
                  <a:schemeClr val="tx1"/>
                </a:solidFill>
                <a:latin typeface="Arial" pitchFamily="34" charset="0"/>
              </a:defRPr>
            </a:lvl8pPr>
            <a:lvl9pPr marL="4069240" indent="-239367" eaLnBrk="0" fontAlgn="base" hangingPunct="0">
              <a:spcBef>
                <a:spcPct val="0"/>
              </a:spcBef>
              <a:spcAft>
                <a:spcPct val="0"/>
              </a:spcAft>
              <a:defRPr sz="2500">
                <a:solidFill>
                  <a:schemeClr val="tx1"/>
                </a:solidFill>
                <a:latin typeface="Arial" pitchFamily="34" charset="0"/>
              </a:defRPr>
            </a:lvl9pPr>
          </a:lstStyle>
          <a:p>
            <a:fld id="{EB4D1EDB-84B5-4624-87FF-0910D2EA5F05}" type="slidenum">
              <a:rPr lang="en-US" sz="1300"/>
              <a:pPr/>
              <a:t>19</a:t>
            </a:fld>
            <a:endParaRPr lang="en-US" sz="1300"/>
          </a:p>
        </p:txBody>
      </p:sp>
      <p:sp>
        <p:nvSpPr>
          <p:cNvPr id="64516" name="Slide Image Placeholder 7"/>
          <p:cNvSpPr>
            <a:spLocks noGrp="1" noRot="1" noChangeAspect="1" noTextEdit="1"/>
          </p:cNvSpPr>
          <p:nvPr>
            <p:ph type="sldImg"/>
          </p:nvPr>
        </p:nvSpPr>
        <p:spPr>
          <a:ln/>
        </p:spPr>
      </p:sp>
    </p:spTree>
    <p:extLst>
      <p:ext uri="{BB962C8B-B14F-4D97-AF65-F5344CB8AC3E}">
        <p14:creationId xmlns:p14="http://schemas.microsoft.com/office/powerpoint/2010/main" val="3318571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xfrm>
            <a:off x="4134897" y="9128414"/>
            <a:ext cx="3180303" cy="4727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pitchFamily="34" charset="0"/>
              </a:defRPr>
            </a:lvl1pPr>
            <a:lvl2pPr marL="777943" indent="-299209">
              <a:defRPr sz="2500">
                <a:solidFill>
                  <a:schemeClr val="tx1"/>
                </a:solidFill>
                <a:latin typeface="Arial" pitchFamily="34" charset="0"/>
              </a:defRPr>
            </a:lvl2pPr>
            <a:lvl3pPr marL="1196835" indent="-239367">
              <a:defRPr sz="2500">
                <a:solidFill>
                  <a:schemeClr val="tx1"/>
                </a:solidFill>
                <a:latin typeface="Arial" pitchFamily="34" charset="0"/>
              </a:defRPr>
            </a:lvl3pPr>
            <a:lvl4pPr marL="1675569" indent="-239367">
              <a:defRPr sz="2500">
                <a:solidFill>
                  <a:schemeClr val="tx1"/>
                </a:solidFill>
                <a:latin typeface="Arial" pitchFamily="34" charset="0"/>
              </a:defRPr>
            </a:lvl4pPr>
            <a:lvl5pPr marL="2154304" indent="-239367">
              <a:defRPr sz="2500">
                <a:solidFill>
                  <a:schemeClr val="tx1"/>
                </a:solidFill>
                <a:latin typeface="Arial" pitchFamily="34" charset="0"/>
              </a:defRPr>
            </a:lvl5pPr>
            <a:lvl6pPr marL="2633038" indent="-239367" eaLnBrk="0" fontAlgn="base" hangingPunct="0">
              <a:spcBef>
                <a:spcPct val="0"/>
              </a:spcBef>
              <a:spcAft>
                <a:spcPct val="0"/>
              </a:spcAft>
              <a:defRPr sz="2500">
                <a:solidFill>
                  <a:schemeClr val="tx1"/>
                </a:solidFill>
                <a:latin typeface="Arial" pitchFamily="34" charset="0"/>
              </a:defRPr>
            </a:lvl6pPr>
            <a:lvl7pPr marL="3111772" indent="-239367" eaLnBrk="0" fontAlgn="base" hangingPunct="0">
              <a:spcBef>
                <a:spcPct val="0"/>
              </a:spcBef>
              <a:spcAft>
                <a:spcPct val="0"/>
              </a:spcAft>
              <a:defRPr sz="2500">
                <a:solidFill>
                  <a:schemeClr val="tx1"/>
                </a:solidFill>
                <a:latin typeface="Arial" pitchFamily="34" charset="0"/>
              </a:defRPr>
            </a:lvl7pPr>
            <a:lvl8pPr marL="3590506" indent="-239367" eaLnBrk="0" fontAlgn="base" hangingPunct="0">
              <a:spcBef>
                <a:spcPct val="0"/>
              </a:spcBef>
              <a:spcAft>
                <a:spcPct val="0"/>
              </a:spcAft>
              <a:defRPr sz="2500">
                <a:solidFill>
                  <a:schemeClr val="tx1"/>
                </a:solidFill>
                <a:latin typeface="Arial" pitchFamily="34" charset="0"/>
              </a:defRPr>
            </a:lvl8pPr>
            <a:lvl9pPr marL="4069240" indent="-239367" eaLnBrk="0" fontAlgn="base" hangingPunct="0">
              <a:spcBef>
                <a:spcPct val="0"/>
              </a:spcBef>
              <a:spcAft>
                <a:spcPct val="0"/>
              </a:spcAft>
              <a:defRPr sz="2500">
                <a:solidFill>
                  <a:schemeClr val="tx1"/>
                </a:solidFill>
                <a:latin typeface="Arial" pitchFamily="34" charset="0"/>
              </a:defRPr>
            </a:lvl9pPr>
          </a:lstStyle>
          <a:p>
            <a:fld id="{CCC201BA-6283-41A4-8E44-FAB939FAC777}" type="slidenum">
              <a:rPr lang="en-US" sz="1300"/>
              <a:pPr/>
              <a:t>2</a:t>
            </a:fld>
            <a:endParaRPr lang="en-US" sz="1300"/>
          </a:p>
        </p:txBody>
      </p:sp>
      <p:sp>
        <p:nvSpPr>
          <p:cNvPr id="47107" name="Rectangle 5"/>
          <p:cNvSpPr>
            <a:spLocks noGrp="1" noChangeArrowheads="1"/>
          </p:cNvSpPr>
          <p:nvPr>
            <p:ph type="body" idx="1"/>
            <p:custDataLst>
              <p:tags r:id="rId1"/>
            </p:custDataLst>
          </p:nvPr>
        </p:nvSpPr>
        <p:spPr>
          <a:noFill/>
        </p:spPr>
        <p:txBody>
          <a:bodyPr/>
          <a:lstStyle/>
          <a:p>
            <a:r>
              <a:rPr lang="en-US" dirty="0" smtClean="0"/>
              <a:t>By the end of the session, you should understand:</a:t>
            </a:r>
          </a:p>
          <a:p>
            <a:pPr lvl="1"/>
            <a:r>
              <a:rPr lang="en-US" dirty="0" smtClean="0"/>
              <a:t>The meaning of conservation and sustainability;</a:t>
            </a:r>
          </a:p>
          <a:p>
            <a:pPr lvl="1"/>
            <a:r>
              <a:rPr lang="en-US" dirty="0" smtClean="0"/>
              <a:t>Water conservation;</a:t>
            </a:r>
          </a:p>
          <a:p>
            <a:pPr lvl="1"/>
            <a:r>
              <a:rPr lang="en-US" dirty="0" smtClean="0"/>
              <a:t>Some facts about water use and pollution;</a:t>
            </a:r>
          </a:p>
          <a:p>
            <a:pPr lvl="1"/>
            <a:r>
              <a:rPr lang="en-US" dirty="0" smtClean="0"/>
              <a:t>The environmental and economic costs of water use and pollution; </a:t>
            </a:r>
            <a:r>
              <a:rPr lang="en-US" i="1" dirty="0" smtClean="0"/>
              <a:t>and</a:t>
            </a:r>
          </a:p>
          <a:p>
            <a:pPr lvl="1"/>
            <a:r>
              <a:rPr lang="en-US" dirty="0" smtClean="0"/>
              <a:t>Useful tips, strategies, and opportunities to improve water use.</a:t>
            </a:r>
          </a:p>
        </p:txBody>
      </p:sp>
      <p:sp>
        <p:nvSpPr>
          <p:cNvPr id="47108" name="Slide Image Placeholder 3"/>
          <p:cNvSpPr>
            <a:spLocks noGrp="1" noRot="1" noChangeAspect="1" noTextEdit="1"/>
          </p:cNvSpPr>
          <p:nvPr>
            <p:ph type="sldImg"/>
          </p:nvPr>
        </p:nvSpPr>
        <p:spPr>
          <a:ln/>
        </p:spPr>
      </p:sp>
    </p:spTree>
    <p:extLst>
      <p:ext uri="{BB962C8B-B14F-4D97-AF65-F5344CB8AC3E}">
        <p14:creationId xmlns:p14="http://schemas.microsoft.com/office/powerpoint/2010/main" val="785491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body" idx="1"/>
            <p:custDataLst>
              <p:tags r:id="rId1"/>
            </p:custDataLst>
          </p:nvPr>
        </p:nvSpPr>
        <p:spPr>
          <a:noFill/>
        </p:spPr>
        <p:txBody>
          <a:bodyPr/>
          <a:lstStyle/>
          <a:p>
            <a:r>
              <a:rPr lang="en-US" dirty="0" smtClean="0"/>
              <a:t>Often when we think of water pollution, we imagine chemicals, oils, and wastewater entering our waters. But a major cause of water pollution is trash. </a:t>
            </a:r>
          </a:p>
          <a:p>
            <a:pPr lvl="1"/>
            <a:r>
              <a:rPr lang="en-US" dirty="0" smtClean="0"/>
              <a:t>To prevent trash from entering waterways and oceans, dispose of trash in proper receptacles and use recycle bins as directed. </a:t>
            </a:r>
          </a:p>
          <a:p>
            <a:pPr lvl="1"/>
            <a:r>
              <a:rPr lang="en-US" dirty="0" smtClean="0"/>
              <a:t>Also, to avoid the entrance of plastics into waterways, remember to use a reusable cloth or canvas bag when shopping. These types of bags are much stronger, too!</a:t>
            </a:r>
          </a:p>
        </p:txBody>
      </p:sp>
      <p:sp>
        <p:nvSpPr>
          <p:cNvPr id="65539"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pitchFamily="34" charset="0"/>
              </a:defRPr>
            </a:lvl1pPr>
            <a:lvl2pPr marL="777943" indent="-299209">
              <a:defRPr sz="2500">
                <a:solidFill>
                  <a:schemeClr val="tx1"/>
                </a:solidFill>
                <a:latin typeface="Arial" pitchFamily="34" charset="0"/>
              </a:defRPr>
            </a:lvl2pPr>
            <a:lvl3pPr marL="1196835" indent="-239367">
              <a:defRPr sz="2500">
                <a:solidFill>
                  <a:schemeClr val="tx1"/>
                </a:solidFill>
                <a:latin typeface="Arial" pitchFamily="34" charset="0"/>
              </a:defRPr>
            </a:lvl3pPr>
            <a:lvl4pPr marL="1675569" indent="-239367">
              <a:defRPr sz="2500">
                <a:solidFill>
                  <a:schemeClr val="tx1"/>
                </a:solidFill>
                <a:latin typeface="Arial" pitchFamily="34" charset="0"/>
              </a:defRPr>
            </a:lvl4pPr>
            <a:lvl5pPr marL="2154304" indent="-239367">
              <a:defRPr sz="2500">
                <a:solidFill>
                  <a:schemeClr val="tx1"/>
                </a:solidFill>
                <a:latin typeface="Arial" pitchFamily="34" charset="0"/>
              </a:defRPr>
            </a:lvl5pPr>
            <a:lvl6pPr marL="2633038" indent="-239367" eaLnBrk="0" fontAlgn="base" hangingPunct="0">
              <a:spcBef>
                <a:spcPct val="0"/>
              </a:spcBef>
              <a:spcAft>
                <a:spcPct val="0"/>
              </a:spcAft>
              <a:defRPr sz="2500">
                <a:solidFill>
                  <a:schemeClr val="tx1"/>
                </a:solidFill>
                <a:latin typeface="Arial" pitchFamily="34" charset="0"/>
              </a:defRPr>
            </a:lvl6pPr>
            <a:lvl7pPr marL="3111772" indent="-239367" eaLnBrk="0" fontAlgn="base" hangingPunct="0">
              <a:spcBef>
                <a:spcPct val="0"/>
              </a:spcBef>
              <a:spcAft>
                <a:spcPct val="0"/>
              </a:spcAft>
              <a:defRPr sz="2500">
                <a:solidFill>
                  <a:schemeClr val="tx1"/>
                </a:solidFill>
                <a:latin typeface="Arial" pitchFamily="34" charset="0"/>
              </a:defRPr>
            </a:lvl7pPr>
            <a:lvl8pPr marL="3590506" indent="-239367" eaLnBrk="0" fontAlgn="base" hangingPunct="0">
              <a:spcBef>
                <a:spcPct val="0"/>
              </a:spcBef>
              <a:spcAft>
                <a:spcPct val="0"/>
              </a:spcAft>
              <a:defRPr sz="2500">
                <a:solidFill>
                  <a:schemeClr val="tx1"/>
                </a:solidFill>
                <a:latin typeface="Arial" pitchFamily="34" charset="0"/>
              </a:defRPr>
            </a:lvl8pPr>
            <a:lvl9pPr marL="4069240" indent="-239367" eaLnBrk="0" fontAlgn="base" hangingPunct="0">
              <a:spcBef>
                <a:spcPct val="0"/>
              </a:spcBef>
              <a:spcAft>
                <a:spcPct val="0"/>
              </a:spcAft>
              <a:defRPr sz="2500">
                <a:solidFill>
                  <a:schemeClr val="tx1"/>
                </a:solidFill>
                <a:latin typeface="Arial" pitchFamily="34" charset="0"/>
              </a:defRPr>
            </a:lvl9pPr>
          </a:lstStyle>
          <a:p>
            <a:fld id="{D0D7A4AB-1614-4050-8AAF-127ED2DE677E}" type="slidenum">
              <a:rPr lang="en-US" sz="1300"/>
              <a:pPr/>
              <a:t>20</a:t>
            </a:fld>
            <a:endParaRPr lang="en-US" sz="1300"/>
          </a:p>
        </p:txBody>
      </p:sp>
      <p:sp>
        <p:nvSpPr>
          <p:cNvPr id="65540" name="Slide Image Placeholder 4"/>
          <p:cNvSpPr>
            <a:spLocks noGrp="1" noRot="1" noChangeAspect="1" noTextEdit="1"/>
          </p:cNvSpPr>
          <p:nvPr>
            <p:ph type="sldImg"/>
          </p:nvPr>
        </p:nvSpPr>
        <p:spPr>
          <a:ln/>
        </p:spPr>
      </p:sp>
    </p:spTree>
    <p:extLst>
      <p:ext uri="{BB962C8B-B14F-4D97-AF65-F5344CB8AC3E}">
        <p14:creationId xmlns:p14="http://schemas.microsoft.com/office/powerpoint/2010/main" val="2995369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body" idx="1"/>
            <p:custDataLst>
              <p:tags r:id="rId1"/>
            </p:custDataLst>
          </p:nvPr>
        </p:nvSpPr>
        <p:spPr>
          <a:noFill/>
        </p:spPr>
        <p:txBody>
          <a:bodyPr/>
          <a:lstStyle/>
          <a:p>
            <a:r>
              <a:rPr lang="en-US" dirty="0" smtClean="0"/>
              <a:t>In general, taking a few simple actions in your daily routine can go a long way in preventing water pollution and preserving clean water supplies.</a:t>
            </a:r>
          </a:p>
          <a:p>
            <a:pPr lvl="1"/>
            <a:r>
              <a:rPr lang="en-US" dirty="0" smtClean="0"/>
              <a:t>Do not flush medications down the drain or toilet. Many towns have organized events to collect old medications. If you must dispose of a medication at home, combine it with coffee grounds or kitty litter and wrap it up well.</a:t>
            </a:r>
          </a:p>
          <a:p>
            <a:pPr lvl="1"/>
            <a:r>
              <a:rPr lang="en-US" dirty="0" smtClean="0"/>
              <a:t>Do not throw paints, oils, polishes, or other toxic products down drains or toilets.</a:t>
            </a:r>
          </a:p>
          <a:p>
            <a:pPr lvl="1"/>
            <a:r>
              <a:rPr lang="en-US" dirty="0" smtClean="0"/>
              <a:t>Do not throw trash in waterways or down drains.</a:t>
            </a:r>
          </a:p>
          <a:p>
            <a:pPr lvl="1"/>
            <a:r>
              <a:rPr lang="en-US" dirty="0" smtClean="0"/>
              <a:t>When treating your lawn or garden, use organic fertilizers and pesticides.</a:t>
            </a:r>
          </a:p>
          <a:p>
            <a:pPr lvl="1"/>
            <a:r>
              <a:rPr lang="en-US" dirty="0" smtClean="0"/>
              <a:t>Maintain your car in good condition to avoid unnecessary leaks.</a:t>
            </a:r>
          </a:p>
          <a:p>
            <a:endParaRPr lang="en-US" dirty="0" smtClean="0"/>
          </a:p>
          <a:p>
            <a:endParaRPr lang="en-US" dirty="0" smtClean="0"/>
          </a:p>
        </p:txBody>
      </p:sp>
      <p:sp>
        <p:nvSpPr>
          <p:cNvPr id="66563"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pitchFamily="34" charset="0"/>
              </a:defRPr>
            </a:lvl1pPr>
            <a:lvl2pPr marL="777943" indent="-299209">
              <a:defRPr sz="2500">
                <a:solidFill>
                  <a:schemeClr val="tx1"/>
                </a:solidFill>
                <a:latin typeface="Arial" pitchFamily="34" charset="0"/>
              </a:defRPr>
            </a:lvl2pPr>
            <a:lvl3pPr marL="1196835" indent="-239367">
              <a:defRPr sz="2500">
                <a:solidFill>
                  <a:schemeClr val="tx1"/>
                </a:solidFill>
                <a:latin typeface="Arial" pitchFamily="34" charset="0"/>
              </a:defRPr>
            </a:lvl3pPr>
            <a:lvl4pPr marL="1675569" indent="-239367">
              <a:defRPr sz="2500">
                <a:solidFill>
                  <a:schemeClr val="tx1"/>
                </a:solidFill>
                <a:latin typeface="Arial" pitchFamily="34" charset="0"/>
              </a:defRPr>
            </a:lvl4pPr>
            <a:lvl5pPr marL="2154304" indent="-239367">
              <a:defRPr sz="2500">
                <a:solidFill>
                  <a:schemeClr val="tx1"/>
                </a:solidFill>
                <a:latin typeface="Arial" pitchFamily="34" charset="0"/>
              </a:defRPr>
            </a:lvl5pPr>
            <a:lvl6pPr marL="2633038" indent="-239367" eaLnBrk="0" fontAlgn="base" hangingPunct="0">
              <a:spcBef>
                <a:spcPct val="0"/>
              </a:spcBef>
              <a:spcAft>
                <a:spcPct val="0"/>
              </a:spcAft>
              <a:defRPr sz="2500">
                <a:solidFill>
                  <a:schemeClr val="tx1"/>
                </a:solidFill>
                <a:latin typeface="Arial" pitchFamily="34" charset="0"/>
              </a:defRPr>
            </a:lvl6pPr>
            <a:lvl7pPr marL="3111772" indent="-239367" eaLnBrk="0" fontAlgn="base" hangingPunct="0">
              <a:spcBef>
                <a:spcPct val="0"/>
              </a:spcBef>
              <a:spcAft>
                <a:spcPct val="0"/>
              </a:spcAft>
              <a:defRPr sz="2500">
                <a:solidFill>
                  <a:schemeClr val="tx1"/>
                </a:solidFill>
                <a:latin typeface="Arial" pitchFamily="34" charset="0"/>
              </a:defRPr>
            </a:lvl7pPr>
            <a:lvl8pPr marL="3590506" indent="-239367" eaLnBrk="0" fontAlgn="base" hangingPunct="0">
              <a:spcBef>
                <a:spcPct val="0"/>
              </a:spcBef>
              <a:spcAft>
                <a:spcPct val="0"/>
              </a:spcAft>
              <a:defRPr sz="2500">
                <a:solidFill>
                  <a:schemeClr val="tx1"/>
                </a:solidFill>
                <a:latin typeface="Arial" pitchFamily="34" charset="0"/>
              </a:defRPr>
            </a:lvl8pPr>
            <a:lvl9pPr marL="4069240" indent="-239367" eaLnBrk="0" fontAlgn="base" hangingPunct="0">
              <a:spcBef>
                <a:spcPct val="0"/>
              </a:spcBef>
              <a:spcAft>
                <a:spcPct val="0"/>
              </a:spcAft>
              <a:defRPr sz="2500">
                <a:solidFill>
                  <a:schemeClr val="tx1"/>
                </a:solidFill>
                <a:latin typeface="Arial" pitchFamily="34" charset="0"/>
              </a:defRPr>
            </a:lvl9pPr>
          </a:lstStyle>
          <a:p>
            <a:fld id="{08BA2024-E40C-4245-AD94-5BCEAF7C35A1}" type="slidenum">
              <a:rPr lang="en-US" sz="1300"/>
              <a:pPr/>
              <a:t>21</a:t>
            </a:fld>
            <a:endParaRPr lang="en-US" sz="1300"/>
          </a:p>
        </p:txBody>
      </p:sp>
      <p:sp>
        <p:nvSpPr>
          <p:cNvPr id="66564" name="Slide Image Placeholder 4"/>
          <p:cNvSpPr>
            <a:spLocks noGrp="1" noRot="1" noChangeAspect="1" noTextEdit="1"/>
          </p:cNvSpPr>
          <p:nvPr>
            <p:ph type="sldImg"/>
          </p:nvPr>
        </p:nvSpPr>
        <p:spPr>
          <a:ln/>
        </p:spPr>
      </p:sp>
    </p:spTree>
    <p:extLst>
      <p:ext uri="{BB962C8B-B14F-4D97-AF65-F5344CB8AC3E}">
        <p14:creationId xmlns:p14="http://schemas.microsoft.com/office/powerpoint/2010/main" val="2566177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5"/>
          <p:cNvSpPr>
            <a:spLocks noGrp="1" noChangeArrowheads="1"/>
          </p:cNvSpPr>
          <p:nvPr>
            <p:ph type="body" idx="1"/>
            <p:custDataLst>
              <p:tags r:id="rId1"/>
            </p:custDataLst>
          </p:nvPr>
        </p:nvSpPr>
        <p:spPr>
          <a:xfrm>
            <a:off x="1192405" y="4564208"/>
            <a:ext cx="4850004" cy="4643555"/>
          </a:xfrm>
          <a:ln>
            <a:solidFill>
              <a:schemeClr val="accent1"/>
            </a:solidFill>
          </a:ln>
        </p:spPr>
        <p:txBody>
          <a:bodyPr/>
          <a:lstStyle/>
          <a:p>
            <a:pPr>
              <a:spcBef>
                <a:spcPts val="91"/>
              </a:spcBef>
              <a:spcAft>
                <a:spcPts val="26"/>
              </a:spcAft>
              <a:defRPr/>
            </a:pPr>
            <a:r>
              <a:rPr lang="en-US" dirty="0" smtClean="0"/>
              <a:t>Your company can do many things to become water efficient. </a:t>
            </a:r>
          </a:p>
          <a:p>
            <a:pPr>
              <a:spcBef>
                <a:spcPts val="91"/>
              </a:spcBef>
              <a:spcAft>
                <a:spcPts val="26"/>
              </a:spcAft>
              <a:defRPr/>
            </a:pPr>
            <a:r>
              <a:rPr lang="en-US" b="1" dirty="0" smtClean="0"/>
              <a:t>Step 1. </a:t>
            </a:r>
            <a:r>
              <a:rPr lang="en-US" dirty="0" smtClean="0"/>
              <a:t>Make a commitment to conserve water. Meet with the</a:t>
            </a:r>
            <a:r>
              <a:rPr lang="en-US" dirty="0"/>
              <a:t> </a:t>
            </a:r>
            <a:r>
              <a:rPr lang="en-US" dirty="0" smtClean="0"/>
              <a:t>executives at your company to decide that you will allocate resources toward that goal.</a:t>
            </a:r>
          </a:p>
          <a:p>
            <a:pPr>
              <a:spcBef>
                <a:spcPts val="91"/>
              </a:spcBef>
              <a:spcAft>
                <a:spcPts val="26"/>
              </a:spcAft>
              <a:defRPr/>
            </a:pPr>
            <a:r>
              <a:rPr lang="en-US" b="1" dirty="0" smtClean="0"/>
              <a:t>Step 2. </a:t>
            </a:r>
            <a:r>
              <a:rPr lang="en-US" dirty="0" smtClean="0"/>
              <a:t>Appoint a conservation coordinator—someone who is</a:t>
            </a:r>
            <a:r>
              <a:rPr lang="en-US" dirty="0"/>
              <a:t> </a:t>
            </a:r>
            <a:r>
              <a:rPr lang="en-US" dirty="0" smtClean="0"/>
              <a:t>organized and gets things done.</a:t>
            </a:r>
          </a:p>
          <a:p>
            <a:pPr>
              <a:spcBef>
                <a:spcPts val="91"/>
              </a:spcBef>
              <a:spcAft>
                <a:spcPts val="26"/>
              </a:spcAft>
              <a:defRPr/>
            </a:pPr>
            <a:r>
              <a:rPr lang="en-US" b="1" dirty="0" smtClean="0"/>
              <a:t>Step 3. </a:t>
            </a:r>
            <a:r>
              <a:rPr lang="en-US" dirty="0" smtClean="0"/>
              <a:t>Determine how and where you use water—this may involve</a:t>
            </a:r>
            <a:r>
              <a:rPr lang="en-US" dirty="0"/>
              <a:t> </a:t>
            </a:r>
            <a:r>
              <a:rPr lang="en-US" dirty="0" smtClean="0"/>
              <a:t>interviewing employees or sending out surveys.</a:t>
            </a:r>
          </a:p>
          <a:p>
            <a:pPr>
              <a:spcBef>
                <a:spcPts val="91"/>
              </a:spcBef>
              <a:spcAft>
                <a:spcPts val="26"/>
              </a:spcAft>
              <a:defRPr/>
            </a:pPr>
            <a:r>
              <a:rPr lang="en-US" b="1" dirty="0" smtClean="0"/>
              <a:t>Step 4. </a:t>
            </a:r>
            <a:r>
              <a:rPr lang="en-US" dirty="0" smtClean="0"/>
              <a:t>Set a goal of how much water you want to conserve.</a:t>
            </a:r>
          </a:p>
          <a:p>
            <a:pPr>
              <a:spcBef>
                <a:spcPts val="91"/>
              </a:spcBef>
              <a:spcAft>
                <a:spcPts val="26"/>
              </a:spcAft>
              <a:defRPr/>
            </a:pPr>
            <a:r>
              <a:rPr lang="en-US" b="1" dirty="0" smtClean="0"/>
              <a:t>Step 5. </a:t>
            </a:r>
            <a:r>
              <a:rPr lang="en-US" dirty="0" smtClean="0"/>
              <a:t>Develop a long-range plan.</a:t>
            </a:r>
          </a:p>
          <a:p>
            <a:pPr>
              <a:spcBef>
                <a:spcPts val="91"/>
              </a:spcBef>
              <a:spcAft>
                <a:spcPts val="26"/>
              </a:spcAft>
              <a:defRPr/>
            </a:pPr>
            <a:r>
              <a:rPr lang="en-US" b="1" dirty="0" smtClean="0"/>
              <a:t>Step 6. </a:t>
            </a:r>
            <a:r>
              <a:rPr lang="en-US" dirty="0" smtClean="0"/>
              <a:t>Purchase </a:t>
            </a:r>
            <a:r>
              <a:rPr lang="en-US" dirty="0" err="1" smtClean="0"/>
              <a:t>WaterSense</a:t>
            </a:r>
            <a:r>
              <a:rPr lang="en-US" dirty="0" smtClean="0"/>
              <a:t> products—these are products proven to</a:t>
            </a:r>
            <a:r>
              <a:rPr lang="en-US" dirty="0"/>
              <a:t> </a:t>
            </a:r>
            <a:r>
              <a:rPr lang="en-US" dirty="0" smtClean="0"/>
              <a:t>be water efficient.</a:t>
            </a:r>
          </a:p>
          <a:p>
            <a:pPr>
              <a:spcBef>
                <a:spcPts val="91"/>
              </a:spcBef>
              <a:spcAft>
                <a:spcPts val="26"/>
              </a:spcAft>
              <a:defRPr/>
            </a:pPr>
            <a:r>
              <a:rPr lang="en-US" b="1" dirty="0" smtClean="0"/>
              <a:t>Step 7. </a:t>
            </a:r>
            <a:r>
              <a:rPr lang="en-US" dirty="0" smtClean="0"/>
              <a:t>Involve employees—make sure everyone plays an important</a:t>
            </a:r>
            <a:r>
              <a:rPr lang="en-US" dirty="0"/>
              <a:t> </a:t>
            </a:r>
            <a:r>
              <a:rPr lang="en-US" dirty="0" smtClean="0"/>
              <a:t>role.</a:t>
            </a:r>
          </a:p>
          <a:p>
            <a:pPr lvl="1">
              <a:spcBef>
                <a:spcPts val="91"/>
              </a:spcBef>
              <a:spcAft>
                <a:spcPts val="26"/>
              </a:spcAft>
              <a:defRPr/>
            </a:pPr>
            <a:r>
              <a:rPr lang="en-US" dirty="0" smtClean="0"/>
              <a:t>Experience shows that successful business conservation programs require support from top-level management. Companies that assign responsibilities to an individual (a respected employee) or to a committed group, such as a green team, have better results.</a:t>
            </a:r>
          </a:p>
          <a:p>
            <a:pPr>
              <a:spcBef>
                <a:spcPts val="91"/>
              </a:spcBef>
              <a:spcAft>
                <a:spcPts val="26"/>
              </a:spcAft>
              <a:defRPr/>
            </a:pPr>
            <a:endParaRPr lang="en-US" dirty="0" smtClean="0"/>
          </a:p>
        </p:txBody>
      </p:sp>
      <p:sp>
        <p:nvSpPr>
          <p:cNvPr id="67587"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pitchFamily="34" charset="0"/>
              </a:defRPr>
            </a:lvl1pPr>
            <a:lvl2pPr marL="777943" indent="-299209">
              <a:defRPr sz="2500">
                <a:solidFill>
                  <a:schemeClr val="tx1"/>
                </a:solidFill>
                <a:latin typeface="Arial" pitchFamily="34" charset="0"/>
              </a:defRPr>
            </a:lvl2pPr>
            <a:lvl3pPr marL="1196835" indent="-239367">
              <a:defRPr sz="2500">
                <a:solidFill>
                  <a:schemeClr val="tx1"/>
                </a:solidFill>
                <a:latin typeface="Arial" pitchFamily="34" charset="0"/>
              </a:defRPr>
            </a:lvl3pPr>
            <a:lvl4pPr marL="1675569" indent="-239367">
              <a:defRPr sz="2500">
                <a:solidFill>
                  <a:schemeClr val="tx1"/>
                </a:solidFill>
                <a:latin typeface="Arial" pitchFamily="34" charset="0"/>
              </a:defRPr>
            </a:lvl4pPr>
            <a:lvl5pPr marL="2154304" indent="-239367">
              <a:defRPr sz="2500">
                <a:solidFill>
                  <a:schemeClr val="tx1"/>
                </a:solidFill>
                <a:latin typeface="Arial" pitchFamily="34" charset="0"/>
              </a:defRPr>
            </a:lvl5pPr>
            <a:lvl6pPr marL="2633038" indent="-239367" eaLnBrk="0" fontAlgn="base" hangingPunct="0">
              <a:spcBef>
                <a:spcPct val="0"/>
              </a:spcBef>
              <a:spcAft>
                <a:spcPct val="0"/>
              </a:spcAft>
              <a:defRPr sz="2500">
                <a:solidFill>
                  <a:schemeClr val="tx1"/>
                </a:solidFill>
                <a:latin typeface="Arial" pitchFamily="34" charset="0"/>
              </a:defRPr>
            </a:lvl6pPr>
            <a:lvl7pPr marL="3111772" indent="-239367" eaLnBrk="0" fontAlgn="base" hangingPunct="0">
              <a:spcBef>
                <a:spcPct val="0"/>
              </a:spcBef>
              <a:spcAft>
                <a:spcPct val="0"/>
              </a:spcAft>
              <a:defRPr sz="2500">
                <a:solidFill>
                  <a:schemeClr val="tx1"/>
                </a:solidFill>
                <a:latin typeface="Arial" pitchFamily="34" charset="0"/>
              </a:defRPr>
            </a:lvl7pPr>
            <a:lvl8pPr marL="3590506" indent="-239367" eaLnBrk="0" fontAlgn="base" hangingPunct="0">
              <a:spcBef>
                <a:spcPct val="0"/>
              </a:spcBef>
              <a:spcAft>
                <a:spcPct val="0"/>
              </a:spcAft>
              <a:defRPr sz="2500">
                <a:solidFill>
                  <a:schemeClr val="tx1"/>
                </a:solidFill>
                <a:latin typeface="Arial" pitchFamily="34" charset="0"/>
              </a:defRPr>
            </a:lvl8pPr>
            <a:lvl9pPr marL="4069240" indent="-239367" eaLnBrk="0" fontAlgn="base" hangingPunct="0">
              <a:spcBef>
                <a:spcPct val="0"/>
              </a:spcBef>
              <a:spcAft>
                <a:spcPct val="0"/>
              </a:spcAft>
              <a:defRPr sz="2500">
                <a:solidFill>
                  <a:schemeClr val="tx1"/>
                </a:solidFill>
                <a:latin typeface="Arial" pitchFamily="34" charset="0"/>
              </a:defRPr>
            </a:lvl9pPr>
          </a:lstStyle>
          <a:p>
            <a:fld id="{1D1A447C-B142-4985-ABC3-DD99B7249A35}" type="slidenum">
              <a:rPr lang="en-US" sz="1300"/>
              <a:pPr/>
              <a:t>22</a:t>
            </a:fld>
            <a:endParaRPr lang="en-US" sz="1300"/>
          </a:p>
        </p:txBody>
      </p:sp>
      <p:sp>
        <p:nvSpPr>
          <p:cNvPr id="67588" name="Slide Image Placeholder 4"/>
          <p:cNvSpPr>
            <a:spLocks noGrp="1" noRot="1" noChangeAspect="1" noTextEdit="1"/>
          </p:cNvSpPr>
          <p:nvPr>
            <p:ph type="sldImg"/>
          </p:nvPr>
        </p:nvSpPr>
        <p:spPr>
          <a:ln/>
        </p:spPr>
      </p:sp>
    </p:spTree>
    <p:extLst>
      <p:ext uri="{BB962C8B-B14F-4D97-AF65-F5344CB8AC3E}">
        <p14:creationId xmlns:p14="http://schemas.microsoft.com/office/powerpoint/2010/main" val="1888068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noChangeArrowheads="1"/>
          </p:cNvSpPr>
          <p:nvPr>
            <p:ph type="body" idx="1"/>
            <p:custDataLst>
              <p:tags r:id="rId1"/>
            </p:custDataLst>
          </p:nvPr>
        </p:nvSpPr>
        <p:spPr>
          <a:noFill/>
        </p:spPr>
        <p:txBody>
          <a:bodyPr/>
          <a:lstStyle/>
          <a:p>
            <a:r>
              <a:rPr lang="en-US" dirty="0" smtClean="0"/>
              <a:t>We can all contribute to water conservation efforts in our workplace, in our homes, and in our communities by:</a:t>
            </a:r>
          </a:p>
          <a:p>
            <a:pPr lvl="1"/>
            <a:r>
              <a:rPr lang="en-US" dirty="0" smtClean="0"/>
              <a:t>Sharing your water conservation ideas;</a:t>
            </a:r>
          </a:p>
          <a:p>
            <a:pPr lvl="1"/>
            <a:r>
              <a:rPr lang="en-US" dirty="0" smtClean="0"/>
              <a:t>Pushing for a green team or committee to help with your company’s conservation efforts;</a:t>
            </a:r>
          </a:p>
          <a:p>
            <a:pPr lvl="1"/>
            <a:r>
              <a:rPr lang="en-US" dirty="0" smtClean="0"/>
              <a:t>Reducing water use;</a:t>
            </a:r>
          </a:p>
          <a:p>
            <a:pPr lvl="1"/>
            <a:r>
              <a:rPr lang="en-US" dirty="0" smtClean="0"/>
              <a:t>Promoting sustainability, serving as an example of a “water conserver” to those around you; </a:t>
            </a:r>
            <a:r>
              <a:rPr lang="en-US" i="1" dirty="0" smtClean="0"/>
              <a:t>and</a:t>
            </a:r>
          </a:p>
          <a:p>
            <a:pPr lvl="1"/>
            <a:r>
              <a:rPr lang="en-US" dirty="0" smtClean="0"/>
              <a:t>Changing the technology you use to improve water use efficiency.</a:t>
            </a:r>
          </a:p>
        </p:txBody>
      </p:sp>
      <p:sp>
        <p:nvSpPr>
          <p:cNvPr id="68611"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pitchFamily="34" charset="0"/>
              </a:defRPr>
            </a:lvl1pPr>
            <a:lvl2pPr marL="777943" indent="-299209">
              <a:defRPr sz="2500">
                <a:solidFill>
                  <a:schemeClr val="tx1"/>
                </a:solidFill>
                <a:latin typeface="Arial" pitchFamily="34" charset="0"/>
              </a:defRPr>
            </a:lvl2pPr>
            <a:lvl3pPr marL="1196835" indent="-239367">
              <a:defRPr sz="2500">
                <a:solidFill>
                  <a:schemeClr val="tx1"/>
                </a:solidFill>
                <a:latin typeface="Arial" pitchFamily="34" charset="0"/>
              </a:defRPr>
            </a:lvl3pPr>
            <a:lvl4pPr marL="1675569" indent="-239367">
              <a:defRPr sz="2500">
                <a:solidFill>
                  <a:schemeClr val="tx1"/>
                </a:solidFill>
                <a:latin typeface="Arial" pitchFamily="34" charset="0"/>
              </a:defRPr>
            </a:lvl4pPr>
            <a:lvl5pPr marL="2154304" indent="-239367">
              <a:defRPr sz="2500">
                <a:solidFill>
                  <a:schemeClr val="tx1"/>
                </a:solidFill>
                <a:latin typeface="Arial" pitchFamily="34" charset="0"/>
              </a:defRPr>
            </a:lvl5pPr>
            <a:lvl6pPr marL="2633038" indent="-239367" eaLnBrk="0" fontAlgn="base" hangingPunct="0">
              <a:spcBef>
                <a:spcPct val="0"/>
              </a:spcBef>
              <a:spcAft>
                <a:spcPct val="0"/>
              </a:spcAft>
              <a:defRPr sz="2500">
                <a:solidFill>
                  <a:schemeClr val="tx1"/>
                </a:solidFill>
                <a:latin typeface="Arial" pitchFamily="34" charset="0"/>
              </a:defRPr>
            </a:lvl6pPr>
            <a:lvl7pPr marL="3111772" indent="-239367" eaLnBrk="0" fontAlgn="base" hangingPunct="0">
              <a:spcBef>
                <a:spcPct val="0"/>
              </a:spcBef>
              <a:spcAft>
                <a:spcPct val="0"/>
              </a:spcAft>
              <a:defRPr sz="2500">
                <a:solidFill>
                  <a:schemeClr val="tx1"/>
                </a:solidFill>
                <a:latin typeface="Arial" pitchFamily="34" charset="0"/>
              </a:defRPr>
            </a:lvl7pPr>
            <a:lvl8pPr marL="3590506" indent="-239367" eaLnBrk="0" fontAlgn="base" hangingPunct="0">
              <a:spcBef>
                <a:spcPct val="0"/>
              </a:spcBef>
              <a:spcAft>
                <a:spcPct val="0"/>
              </a:spcAft>
              <a:defRPr sz="2500">
                <a:solidFill>
                  <a:schemeClr val="tx1"/>
                </a:solidFill>
                <a:latin typeface="Arial" pitchFamily="34" charset="0"/>
              </a:defRPr>
            </a:lvl8pPr>
            <a:lvl9pPr marL="4069240" indent="-239367" eaLnBrk="0" fontAlgn="base" hangingPunct="0">
              <a:spcBef>
                <a:spcPct val="0"/>
              </a:spcBef>
              <a:spcAft>
                <a:spcPct val="0"/>
              </a:spcAft>
              <a:defRPr sz="2500">
                <a:solidFill>
                  <a:schemeClr val="tx1"/>
                </a:solidFill>
                <a:latin typeface="Arial" pitchFamily="34" charset="0"/>
              </a:defRPr>
            </a:lvl9pPr>
          </a:lstStyle>
          <a:p>
            <a:fld id="{2C883C5D-A467-47E8-AD22-4733B9BA4B4B}" type="slidenum">
              <a:rPr lang="en-US" sz="1300"/>
              <a:pPr/>
              <a:t>23</a:t>
            </a:fld>
            <a:endParaRPr lang="en-US" sz="1300"/>
          </a:p>
        </p:txBody>
      </p:sp>
      <p:sp>
        <p:nvSpPr>
          <p:cNvPr id="68612" name="Slide Image Placeholder 4"/>
          <p:cNvSpPr>
            <a:spLocks noGrp="1" noRot="1" noChangeAspect="1" noTextEdit="1"/>
          </p:cNvSpPr>
          <p:nvPr>
            <p:ph type="sldImg"/>
          </p:nvPr>
        </p:nvSpPr>
        <p:spPr>
          <a:ln/>
        </p:spPr>
      </p:sp>
    </p:spTree>
    <p:extLst>
      <p:ext uri="{BB962C8B-B14F-4D97-AF65-F5344CB8AC3E}">
        <p14:creationId xmlns:p14="http://schemas.microsoft.com/office/powerpoint/2010/main" val="3550110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type="body" idx="1"/>
            <p:custDataLst>
              <p:tags r:id="rId1"/>
            </p:custDataLst>
          </p:nvPr>
        </p:nvSpPr>
        <p:spPr>
          <a:noFill/>
        </p:spPr>
        <p:txBody>
          <a:bodyPr/>
          <a:lstStyle/>
          <a:p>
            <a:r>
              <a:rPr lang="en-US" dirty="0" smtClean="0"/>
              <a:t>Here’s a question to test your memory: </a:t>
            </a:r>
          </a:p>
          <a:p>
            <a:pPr lvl="1"/>
            <a:r>
              <a:rPr lang="en-US" dirty="0" smtClean="0"/>
              <a:t>Between 1950 and 2000, the population of the United States grew 89 percent. During that same period, approximately how much did our water use increase?</a:t>
            </a:r>
          </a:p>
          <a:p>
            <a:pPr lvl="1"/>
            <a:r>
              <a:rPr lang="en-US" dirty="0" smtClean="0"/>
              <a:t>200%, 150%, 50%, or 25%?</a:t>
            </a:r>
          </a:p>
        </p:txBody>
      </p:sp>
      <p:sp>
        <p:nvSpPr>
          <p:cNvPr id="69635"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pitchFamily="34" charset="0"/>
              </a:defRPr>
            </a:lvl1pPr>
            <a:lvl2pPr marL="777943" indent="-299209">
              <a:defRPr sz="2500">
                <a:solidFill>
                  <a:schemeClr val="tx1"/>
                </a:solidFill>
                <a:latin typeface="Arial" pitchFamily="34" charset="0"/>
              </a:defRPr>
            </a:lvl2pPr>
            <a:lvl3pPr marL="1196835" indent="-239367">
              <a:defRPr sz="2500">
                <a:solidFill>
                  <a:schemeClr val="tx1"/>
                </a:solidFill>
                <a:latin typeface="Arial" pitchFamily="34" charset="0"/>
              </a:defRPr>
            </a:lvl3pPr>
            <a:lvl4pPr marL="1675569" indent="-239367">
              <a:defRPr sz="2500">
                <a:solidFill>
                  <a:schemeClr val="tx1"/>
                </a:solidFill>
                <a:latin typeface="Arial" pitchFamily="34" charset="0"/>
              </a:defRPr>
            </a:lvl4pPr>
            <a:lvl5pPr marL="2154304" indent="-239367">
              <a:defRPr sz="2500">
                <a:solidFill>
                  <a:schemeClr val="tx1"/>
                </a:solidFill>
                <a:latin typeface="Arial" pitchFamily="34" charset="0"/>
              </a:defRPr>
            </a:lvl5pPr>
            <a:lvl6pPr marL="2633038" indent="-239367" eaLnBrk="0" fontAlgn="base" hangingPunct="0">
              <a:spcBef>
                <a:spcPct val="0"/>
              </a:spcBef>
              <a:spcAft>
                <a:spcPct val="0"/>
              </a:spcAft>
              <a:defRPr sz="2500">
                <a:solidFill>
                  <a:schemeClr val="tx1"/>
                </a:solidFill>
                <a:latin typeface="Arial" pitchFamily="34" charset="0"/>
              </a:defRPr>
            </a:lvl6pPr>
            <a:lvl7pPr marL="3111772" indent="-239367" eaLnBrk="0" fontAlgn="base" hangingPunct="0">
              <a:spcBef>
                <a:spcPct val="0"/>
              </a:spcBef>
              <a:spcAft>
                <a:spcPct val="0"/>
              </a:spcAft>
              <a:defRPr sz="2500">
                <a:solidFill>
                  <a:schemeClr val="tx1"/>
                </a:solidFill>
                <a:latin typeface="Arial" pitchFamily="34" charset="0"/>
              </a:defRPr>
            </a:lvl7pPr>
            <a:lvl8pPr marL="3590506" indent="-239367" eaLnBrk="0" fontAlgn="base" hangingPunct="0">
              <a:spcBef>
                <a:spcPct val="0"/>
              </a:spcBef>
              <a:spcAft>
                <a:spcPct val="0"/>
              </a:spcAft>
              <a:defRPr sz="2500">
                <a:solidFill>
                  <a:schemeClr val="tx1"/>
                </a:solidFill>
                <a:latin typeface="Arial" pitchFamily="34" charset="0"/>
              </a:defRPr>
            </a:lvl8pPr>
            <a:lvl9pPr marL="4069240" indent="-239367" eaLnBrk="0" fontAlgn="base" hangingPunct="0">
              <a:spcBef>
                <a:spcPct val="0"/>
              </a:spcBef>
              <a:spcAft>
                <a:spcPct val="0"/>
              </a:spcAft>
              <a:defRPr sz="2500">
                <a:solidFill>
                  <a:schemeClr val="tx1"/>
                </a:solidFill>
                <a:latin typeface="Arial" pitchFamily="34" charset="0"/>
              </a:defRPr>
            </a:lvl9pPr>
          </a:lstStyle>
          <a:p>
            <a:fld id="{19B359AB-8901-4A5E-850F-E4CDAF0C3B40}" type="slidenum">
              <a:rPr lang="en-US" sz="1300"/>
              <a:pPr/>
              <a:t>24</a:t>
            </a:fld>
            <a:endParaRPr lang="en-US" sz="1300"/>
          </a:p>
        </p:txBody>
      </p:sp>
      <p:sp>
        <p:nvSpPr>
          <p:cNvPr id="69636" name="Slide Image Placeholder 4"/>
          <p:cNvSpPr>
            <a:spLocks noGrp="1" noRot="1" noChangeAspect="1" noTextEdit="1"/>
          </p:cNvSpPr>
          <p:nvPr>
            <p:ph type="sldImg"/>
          </p:nvPr>
        </p:nvSpPr>
        <p:spPr>
          <a:ln/>
        </p:spPr>
      </p:sp>
    </p:spTree>
    <p:extLst>
      <p:ext uri="{BB962C8B-B14F-4D97-AF65-F5344CB8AC3E}">
        <p14:creationId xmlns:p14="http://schemas.microsoft.com/office/powerpoint/2010/main" val="1319829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p:cNvSpPr>
            <a:spLocks noGrp="1" noChangeArrowheads="1"/>
          </p:cNvSpPr>
          <p:nvPr>
            <p:ph type="body" idx="1"/>
            <p:custDataLst>
              <p:tags r:id="rId1"/>
            </p:custDataLst>
          </p:nvPr>
        </p:nvSpPr>
        <p:spPr>
          <a:noFill/>
        </p:spPr>
        <p:txBody>
          <a:bodyPr/>
          <a:lstStyle/>
          <a:p>
            <a:r>
              <a:rPr lang="en-US" dirty="0" smtClean="0"/>
              <a:t>Let’s test your knowledge. </a:t>
            </a:r>
          </a:p>
          <a:p>
            <a:pPr lvl="1"/>
            <a:r>
              <a:rPr lang="en-US" dirty="0" smtClean="0"/>
              <a:t>In the average household, which of these wastes the most water every day: </a:t>
            </a:r>
          </a:p>
          <a:p>
            <a:pPr lvl="1"/>
            <a:r>
              <a:rPr lang="en-US" dirty="0" smtClean="0"/>
              <a:t>Running the tap while washing dishes, using a garbage disposal, a leaky toilet, or long showers?</a:t>
            </a:r>
          </a:p>
        </p:txBody>
      </p:sp>
      <p:sp>
        <p:nvSpPr>
          <p:cNvPr id="70659"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pitchFamily="34" charset="0"/>
              </a:defRPr>
            </a:lvl1pPr>
            <a:lvl2pPr marL="777943" indent="-299209">
              <a:defRPr sz="2500">
                <a:solidFill>
                  <a:schemeClr val="tx1"/>
                </a:solidFill>
                <a:latin typeface="Arial" pitchFamily="34" charset="0"/>
              </a:defRPr>
            </a:lvl2pPr>
            <a:lvl3pPr marL="1196835" indent="-239367">
              <a:defRPr sz="2500">
                <a:solidFill>
                  <a:schemeClr val="tx1"/>
                </a:solidFill>
                <a:latin typeface="Arial" pitchFamily="34" charset="0"/>
              </a:defRPr>
            </a:lvl3pPr>
            <a:lvl4pPr marL="1675569" indent="-239367">
              <a:defRPr sz="2500">
                <a:solidFill>
                  <a:schemeClr val="tx1"/>
                </a:solidFill>
                <a:latin typeface="Arial" pitchFamily="34" charset="0"/>
              </a:defRPr>
            </a:lvl4pPr>
            <a:lvl5pPr marL="2154304" indent="-239367">
              <a:defRPr sz="2500">
                <a:solidFill>
                  <a:schemeClr val="tx1"/>
                </a:solidFill>
                <a:latin typeface="Arial" pitchFamily="34" charset="0"/>
              </a:defRPr>
            </a:lvl5pPr>
            <a:lvl6pPr marL="2633038" indent="-239367" eaLnBrk="0" fontAlgn="base" hangingPunct="0">
              <a:spcBef>
                <a:spcPct val="0"/>
              </a:spcBef>
              <a:spcAft>
                <a:spcPct val="0"/>
              </a:spcAft>
              <a:defRPr sz="2500">
                <a:solidFill>
                  <a:schemeClr val="tx1"/>
                </a:solidFill>
                <a:latin typeface="Arial" pitchFamily="34" charset="0"/>
              </a:defRPr>
            </a:lvl6pPr>
            <a:lvl7pPr marL="3111772" indent="-239367" eaLnBrk="0" fontAlgn="base" hangingPunct="0">
              <a:spcBef>
                <a:spcPct val="0"/>
              </a:spcBef>
              <a:spcAft>
                <a:spcPct val="0"/>
              </a:spcAft>
              <a:defRPr sz="2500">
                <a:solidFill>
                  <a:schemeClr val="tx1"/>
                </a:solidFill>
                <a:latin typeface="Arial" pitchFamily="34" charset="0"/>
              </a:defRPr>
            </a:lvl7pPr>
            <a:lvl8pPr marL="3590506" indent="-239367" eaLnBrk="0" fontAlgn="base" hangingPunct="0">
              <a:spcBef>
                <a:spcPct val="0"/>
              </a:spcBef>
              <a:spcAft>
                <a:spcPct val="0"/>
              </a:spcAft>
              <a:defRPr sz="2500">
                <a:solidFill>
                  <a:schemeClr val="tx1"/>
                </a:solidFill>
                <a:latin typeface="Arial" pitchFamily="34" charset="0"/>
              </a:defRPr>
            </a:lvl8pPr>
            <a:lvl9pPr marL="4069240" indent="-239367" eaLnBrk="0" fontAlgn="base" hangingPunct="0">
              <a:spcBef>
                <a:spcPct val="0"/>
              </a:spcBef>
              <a:spcAft>
                <a:spcPct val="0"/>
              </a:spcAft>
              <a:defRPr sz="2500">
                <a:solidFill>
                  <a:schemeClr val="tx1"/>
                </a:solidFill>
                <a:latin typeface="Arial" pitchFamily="34" charset="0"/>
              </a:defRPr>
            </a:lvl9pPr>
          </a:lstStyle>
          <a:p>
            <a:fld id="{5BAE5226-351B-4909-AF9C-D18635BAA734}" type="slidenum">
              <a:rPr lang="en-US" sz="1300"/>
              <a:pPr/>
              <a:t>25</a:t>
            </a:fld>
            <a:endParaRPr lang="en-US" sz="1300"/>
          </a:p>
        </p:txBody>
      </p:sp>
      <p:sp>
        <p:nvSpPr>
          <p:cNvPr id="70660" name="Slide Image Placeholder 4"/>
          <p:cNvSpPr>
            <a:spLocks noGrp="1" noRot="1" noChangeAspect="1" noTextEdit="1"/>
          </p:cNvSpPr>
          <p:nvPr>
            <p:ph type="sldImg"/>
          </p:nvPr>
        </p:nvSpPr>
        <p:spPr>
          <a:ln/>
        </p:spPr>
      </p:sp>
    </p:spTree>
    <p:extLst>
      <p:ext uri="{BB962C8B-B14F-4D97-AF65-F5344CB8AC3E}">
        <p14:creationId xmlns:p14="http://schemas.microsoft.com/office/powerpoint/2010/main" val="3067732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p:cNvSpPr>
            <a:spLocks noGrp="1" noChangeArrowheads="1"/>
          </p:cNvSpPr>
          <p:nvPr>
            <p:ph type="body" idx="1"/>
            <p:custDataLst>
              <p:tags r:id="rId1"/>
            </p:custDataLst>
          </p:nvPr>
        </p:nvSpPr>
        <p:spPr>
          <a:noFill/>
        </p:spPr>
        <p:txBody>
          <a:bodyPr/>
          <a:lstStyle/>
          <a:p>
            <a:r>
              <a:rPr lang="en-US" dirty="0" smtClean="0"/>
              <a:t>True </a:t>
            </a:r>
            <a:r>
              <a:rPr lang="en-US" i="1" dirty="0" smtClean="0"/>
              <a:t>or</a:t>
            </a:r>
            <a:r>
              <a:rPr lang="en-US" dirty="0" smtClean="0"/>
              <a:t> false?</a:t>
            </a:r>
          </a:p>
          <a:p>
            <a:pPr lvl="1"/>
            <a:r>
              <a:rPr lang="en-US" dirty="0" smtClean="0"/>
              <a:t>Washing dishes in a dishwater uses less water than washing by hand.</a:t>
            </a:r>
          </a:p>
        </p:txBody>
      </p:sp>
      <p:sp>
        <p:nvSpPr>
          <p:cNvPr id="71683"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pitchFamily="34" charset="0"/>
              </a:defRPr>
            </a:lvl1pPr>
            <a:lvl2pPr marL="777943" indent="-299209">
              <a:defRPr sz="2500">
                <a:solidFill>
                  <a:schemeClr val="tx1"/>
                </a:solidFill>
                <a:latin typeface="Arial" pitchFamily="34" charset="0"/>
              </a:defRPr>
            </a:lvl2pPr>
            <a:lvl3pPr marL="1196835" indent="-239367">
              <a:defRPr sz="2500">
                <a:solidFill>
                  <a:schemeClr val="tx1"/>
                </a:solidFill>
                <a:latin typeface="Arial" pitchFamily="34" charset="0"/>
              </a:defRPr>
            </a:lvl3pPr>
            <a:lvl4pPr marL="1675569" indent="-239367">
              <a:defRPr sz="2500">
                <a:solidFill>
                  <a:schemeClr val="tx1"/>
                </a:solidFill>
                <a:latin typeface="Arial" pitchFamily="34" charset="0"/>
              </a:defRPr>
            </a:lvl4pPr>
            <a:lvl5pPr marL="2154304" indent="-239367">
              <a:defRPr sz="2500">
                <a:solidFill>
                  <a:schemeClr val="tx1"/>
                </a:solidFill>
                <a:latin typeface="Arial" pitchFamily="34" charset="0"/>
              </a:defRPr>
            </a:lvl5pPr>
            <a:lvl6pPr marL="2633038" indent="-239367" eaLnBrk="0" fontAlgn="base" hangingPunct="0">
              <a:spcBef>
                <a:spcPct val="0"/>
              </a:spcBef>
              <a:spcAft>
                <a:spcPct val="0"/>
              </a:spcAft>
              <a:defRPr sz="2500">
                <a:solidFill>
                  <a:schemeClr val="tx1"/>
                </a:solidFill>
                <a:latin typeface="Arial" pitchFamily="34" charset="0"/>
              </a:defRPr>
            </a:lvl6pPr>
            <a:lvl7pPr marL="3111772" indent="-239367" eaLnBrk="0" fontAlgn="base" hangingPunct="0">
              <a:spcBef>
                <a:spcPct val="0"/>
              </a:spcBef>
              <a:spcAft>
                <a:spcPct val="0"/>
              </a:spcAft>
              <a:defRPr sz="2500">
                <a:solidFill>
                  <a:schemeClr val="tx1"/>
                </a:solidFill>
                <a:latin typeface="Arial" pitchFamily="34" charset="0"/>
              </a:defRPr>
            </a:lvl7pPr>
            <a:lvl8pPr marL="3590506" indent="-239367" eaLnBrk="0" fontAlgn="base" hangingPunct="0">
              <a:spcBef>
                <a:spcPct val="0"/>
              </a:spcBef>
              <a:spcAft>
                <a:spcPct val="0"/>
              </a:spcAft>
              <a:defRPr sz="2500">
                <a:solidFill>
                  <a:schemeClr val="tx1"/>
                </a:solidFill>
                <a:latin typeface="Arial" pitchFamily="34" charset="0"/>
              </a:defRPr>
            </a:lvl8pPr>
            <a:lvl9pPr marL="4069240" indent="-239367" eaLnBrk="0" fontAlgn="base" hangingPunct="0">
              <a:spcBef>
                <a:spcPct val="0"/>
              </a:spcBef>
              <a:spcAft>
                <a:spcPct val="0"/>
              </a:spcAft>
              <a:defRPr sz="2500">
                <a:solidFill>
                  <a:schemeClr val="tx1"/>
                </a:solidFill>
                <a:latin typeface="Arial" pitchFamily="34" charset="0"/>
              </a:defRPr>
            </a:lvl9pPr>
          </a:lstStyle>
          <a:p>
            <a:fld id="{FA043BD4-25C7-4BC6-9AD7-27448A2EFA60}" type="slidenum">
              <a:rPr lang="en-US" sz="1300"/>
              <a:pPr/>
              <a:t>26</a:t>
            </a:fld>
            <a:endParaRPr lang="en-US" sz="1300"/>
          </a:p>
        </p:txBody>
      </p:sp>
      <p:sp>
        <p:nvSpPr>
          <p:cNvPr id="71684" name="Slide Image Placeholder 4"/>
          <p:cNvSpPr>
            <a:spLocks noGrp="1" noRot="1" noChangeAspect="1" noTextEdit="1"/>
          </p:cNvSpPr>
          <p:nvPr>
            <p:ph type="sldImg"/>
          </p:nvPr>
        </p:nvSpPr>
        <p:spPr>
          <a:ln/>
        </p:spPr>
      </p:sp>
    </p:spTree>
    <p:extLst>
      <p:ext uri="{BB962C8B-B14F-4D97-AF65-F5344CB8AC3E}">
        <p14:creationId xmlns:p14="http://schemas.microsoft.com/office/powerpoint/2010/main" val="3964488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noChangeArrowheads="1"/>
          </p:cNvSpPr>
          <p:nvPr>
            <p:ph type="body" idx="1"/>
            <p:custDataLst>
              <p:tags r:id="rId1"/>
            </p:custDataLst>
          </p:nvPr>
        </p:nvSpPr>
        <p:spPr>
          <a:noFill/>
        </p:spPr>
        <p:txBody>
          <a:bodyPr/>
          <a:lstStyle/>
          <a:p>
            <a:r>
              <a:rPr lang="en-US" dirty="0" smtClean="0"/>
              <a:t>Remember these key points:</a:t>
            </a:r>
          </a:p>
          <a:p>
            <a:pPr lvl="1"/>
            <a:r>
              <a:rPr lang="en-US" dirty="0" smtClean="0"/>
              <a:t>THINK conservation 24 hours a day—at work and at home.</a:t>
            </a:r>
          </a:p>
          <a:p>
            <a:pPr lvl="1"/>
            <a:r>
              <a:rPr lang="en-US" dirty="0" smtClean="0"/>
              <a:t>Develop a routine that makes you the most efficient.</a:t>
            </a:r>
          </a:p>
          <a:p>
            <a:pPr lvl="1"/>
            <a:r>
              <a:rPr lang="en-US" dirty="0" smtClean="0"/>
              <a:t>Strive for continuous improvement. </a:t>
            </a:r>
          </a:p>
          <a:p>
            <a:pPr lvl="1"/>
            <a:r>
              <a:rPr lang="en-US" dirty="0" smtClean="0"/>
              <a:t>Find new ways to conserve water, and share those new ways with your fellow employees, friends, and family members.</a:t>
            </a:r>
          </a:p>
          <a:p>
            <a:pPr lvl="1"/>
            <a:r>
              <a:rPr lang="en-US" dirty="0" smtClean="0"/>
              <a:t>Saving your organization money is good for you, too!</a:t>
            </a:r>
          </a:p>
        </p:txBody>
      </p:sp>
      <p:sp>
        <p:nvSpPr>
          <p:cNvPr id="72707"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pitchFamily="34" charset="0"/>
              </a:defRPr>
            </a:lvl1pPr>
            <a:lvl2pPr marL="777943" indent="-299209">
              <a:defRPr sz="2500">
                <a:solidFill>
                  <a:schemeClr val="tx1"/>
                </a:solidFill>
                <a:latin typeface="Arial" pitchFamily="34" charset="0"/>
              </a:defRPr>
            </a:lvl2pPr>
            <a:lvl3pPr marL="1196835" indent="-239367">
              <a:defRPr sz="2500">
                <a:solidFill>
                  <a:schemeClr val="tx1"/>
                </a:solidFill>
                <a:latin typeface="Arial" pitchFamily="34" charset="0"/>
              </a:defRPr>
            </a:lvl3pPr>
            <a:lvl4pPr marL="1675569" indent="-239367">
              <a:defRPr sz="2500">
                <a:solidFill>
                  <a:schemeClr val="tx1"/>
                </a:solidFill>
                <a:latin typeface="Arial" pitchFamily="34" charset="0"/>
              </a:defRPr>
            </a:lvl4pPr>
            <a:lvl5pPr marL="2154304" indent="-239367">
              <a:defRPr sz="2500">
                <a:solidFill>
                  <a:schemeClr val="tx1"/>
                </a:solidFill>
                <a:latin typeface="Arial" pitchFamily="34" charset="0"/>
              </a:defRPr>
            </a:lvl5pPr>
            <a:lvl6pPr marL="2633038" indent="-239367" eaLnBrk="0" fontAlgn="base" hangingPunct="0">
              <a:spcBef>
                <a:spcPct val="0"/>
              </a:spcBef>
              <a:spcAft>
                <a:spcPct val="0"/>
              </a:spcAft>
              <a:defRPr sz="2500">
                <a:solidFill>
                  <a:schemeClr val="tx1"/>
                </a:solidFill>
                <a:latin typeface="Arial" pitchFamily="34" charset="0"/>
              </a:defRPr>
            </a:lvl6pPr>
            <a:lvl7pPr marL="3111772" indent="-239367" eaLnBrk="0" fontAlgn="base" hangingPunct="0">
              <a:spcBef>
                <a:spcPct val="0"/>
              </a:spcBef>
              <a:spcAft>
                <a:spcPct val="0"/>
              </a:spcAft>
              <a:defRPr sz="2500">
                <a:solidFill>
                  <a:schemeClr val="tx1"/>
                </a:solidFill>
                <a:latin typeface="Arial" pitchFamily="34" charset="0"/>
              </a:defRPr>
            </a:lvl7pPr>
            <a:lvl8pPr marL="3590506" indent="-239367" eaLnBrk="0" fontAlgn="base" hangingPunct="0">
              <a:spcBef>
                <a:spcPct val="0"/>
              </a:spcBef>
              <a:spcAft>
                <a:spcPct val="0"/>
              </a:spcAft>
              <a:defRPr sz="2500">
                <a:solidFill>
                  <a:schemeClr val="tx1"/>
                </a:solidFill>
                <a:latin typeface="Arial" pitchFamily="34" charset="0"/>
              </a:defRPr>
            </a:lvl8pPr>
            <a:lvl9pPr marL="4069240" indent="-239367" eaLnBrk="0" fontAlgn="base" hangingPunct="0">
              <a:spcBef>
                <a:spcPct val="0"/>
              </a:spcBef>
              <a:spcAft>
                <a:spcPct val="0"/>
              </a:spcAft>
              <a:defRPr sz="2500">
                <a:solidFill>
                  <a:schemeClr val="tx1"/>
                </a:solidFill>
                <a:latin typeface="Arial" pitchFamily="34" charset="0"/>
              </a:defRPr>
            </a:lvl9pPr>
          </a:lstStyle>
          <a:p>
            <a:fld id="{CFA32017-2D6B-44E0-B053-113BF9F22F6B}" type="slidenum">
              <a:rPr lang="en-US" sz="1300"/>
              <a:pPr/>
              <a:t>27</a:t>
            </a:fld>
            <a:endParaRPr lang="en-US" sz="1300"/>
          </a:p>
        </p:txBody>
      </p:sp>
      <p:sp>
        <p:nvSpPr>
          <p:cNvPr id="72708" name="Slide Image Placeholder 4"/>
          <p:cNvSpPr>
            <a:spLocks noGrp="1" noRot="1" noChangeAspect="1" noTextEdit="1"/>
          </p:cNvSpPr>
          <p:nvPr>
            <p:ph type="sldImg"/>
          </p:nvPr>
        </p:nvSpPr>
        <p:spPr>
          <a:ln/>
        </p:spPr>
      </p:sp>
    </p:spTree>
    <p:extLst>
      <p:ext uri="{BB962C8B-B14F-4D97-AF65-F5344CB8AC3E}">
        <p14:creationId xmlns:p14="http://schemas.microsoft.com/office/powerpoint/2010/main" val="574817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5"/>
          <p:cNvSpPr>
            <a:spLocks noGrp="1" noChangeArrowheads="1"/>
          </p:cNvSpPr>
          <p:nvPr>
            <p:ph type="body" idx="1"/>
            <p:custDataLst>
              <p:tags r:id="rId1"/>
            </p:custDataLst>
          </p:nvPr>
        </p:nvSpPr>
        <p:spPr>
          <a:noFill/>
        </p:spPr>
        <p:txBody>
          <a:bodyPr/>
          <a:lstStyle/>
          <a:p>
            <a:r>
              <a:rPr lang="en-US" dirty="0" smtClean="0"/>
              <a:t>What is conservation and why is it important? In a nutshell, conservation is:</a:t>
            </a:r>
          </a:p>
          <a:p>
            <a:pPr lvl="1"/>
            <a:r>
              <a:rPr lang="en-US" dirty="0" smtClean="0"/>
              <a:t>The protection, </a:t>
            </a:r>
          </a:p>
          <a:p>
            <a:pPr lvl="1"/>
            <a:r>
              <a:rPr lang="en-US" dirty="0" smtClean="0"/>
              <a:t>Improvement, </a:t>
            </a:r>
            <a:r>
              <a:rPr lang="en-US" i="1" dirty="0" smtClean="0"/>
              <a:t>and</a:t>
            </a:r>
            <a:r>
              <a:rPr lang="en-US" dirty="0" smtClean="0"/>
              <a:t> </a:t>
            </a:r>
          </a:p>
          <a:p>
            <a:pPr lvl="1"/>
            <a:r>
              <a:rPr lang="en-US" dirty="0" smtClean="0"/>
              <a:t>Wise use of our natural resources.</a:t>
            </a:r>
          </a:p>
          <a:p>
            <a:pPr lvl="1"/>
            <a:r>
              <a:rPr lang="en-US" dirty="0" smtClean="0"/>
              <a:t>And it matters because it benefits your bottom line! In business, conservation equals saving money!</a:t>
            </a:r>
          </a:p>
        </p:txBody>
      </p:sp>
      <p:sp>
        <p:nvSpPr>
          <p:cNvPr id="48131" name="Slide Image Placeholder 3"/>
          <p:cNvSpPr>
            <a:spLocks noGrp="1" noRot="1" noChangeAspect="1" noTextEdit="1"/>
          </p:cNvSpPr>
          <p:nvPr>
            <p:ph type="sldImg"/>
          </p:nvPr>
        </p:nvSpPr>
        <p:spPr>
          <a:ln/>
        </p:spPr>
      </p:sp>
      <p:sp>
        <p:nvSpPr>
          <p:cNvPr id="48132"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pitchFamily="34" charset="0"/>
              </a:defRPr>
            </a:lvl1pPr>
            <a:lvl2pPr marL="777943" indent="-299209">
              <a:defRPr sz="2500">
                <a:solidFill>
                  <a:schemeClr val="tx1"/>
                </a:solidFill>
                <a:latin typeface="Arial" pitchFamily="34" charset="0"/>
              </a:defRPr>
            </a:lvl2pPr>
            <a:lvl3pPr marL="1196835" indent="-239367">
              <a:defRPr sz="2500">
                <a:solidFill>
                  <a:schemeClr val="tx1"/>
                </a:solidFill>
                <a:latin typeface="Arial" pitchFamily="34" charset="0"/>
              </a:defRPr>
            </a:lvl3pPr>
            <a:lvl4pPr marL="1675569" indent="-239367">
              <a:defRPr sz="2500">
                <a:solidFill>
                  <a:schemeClr val="tx1"/>
                </a:solidFill>
                <a:latin typeface="Arial" pitchFamily="34" charset="0"/>
              </a:defRPr>
            </a:lvl4pPr>
            <a:lvl5pPr marL="2154304" indent="-239367">
              <a:defRPr sz="2500">
                <a:solidFill>
                  <a:schemeClr val="tx1"/>
                </a:solidFill>
                <a:latin typeface="Arial" pitchFamily="34" charset="0"/>
              </a:defRPr>
            </a:lvl5pPr>
            <a:lvl6pPr marL="2633038" indent="-239367" eaLnBrk="0" fontAlgn="base" hangingPunct="0">
              <a:spcBef>
                <a:spcPct val="0"/>
              </a:spcBef>
              <a:spcAft>
                <a:spcPct val="0"/>
              </a:spcAft>
              <a:defRPr sz="2500">
                <a:solidFill>
                  <a:schemeClr val="tx1"/>
                </a:solidFill>
                <a:latin typeface="Arial" pitchFamily="34" charset="0"/>
              </a:defRPr>
            </a:lvl6pPr>
            <a:lvl7pPr marL="3111772" indent="-239367" eaLnBrk="0" fontAlgn="base" hangingPunct="0">
              <a:spcBef>
                <a:spcPct val="0"/>
              </a:spcBef>
              <a:spcAft>
                <a:spcPct val="0"/>
              </a:spcAft>
              <a:defRPr sz="2500">
                <a:solidFill>
                  <a:schemeClr val="tx1"/>
                </a:solidFill>
                <a:latin typeface="Arial" pitchFamily="34" charset="0"/>
              </a:defRPr>
            </a:lvl7pPr>
            <a:lvl8pPr marL="3590506" indent="-239367" eaLnBrk="0" fontAlgn="base" hangingPunct="0">
              <a:spcBef>
                <a:spcPct val="0"/>
              </a:spcBef>
              <a:spcAft>
                <a:spcPct val="0"/>
              </a:spcAft>
              <a:defRPr sz="2500">
                <a:solidFill>
                  <a:schemeClr val="tx1"/>
                </a:solidFill>
                <a:latin typeface="Arial" pitchFamily="34" charset="0"/>
              </a:defRPr>
            </a:lvl8pPr>
            <a:lvl9pPr marL="4069240" indent="-239367" eaLnBrk="0" fontAlgn="base" hangingPunct="0">
              <a:spcBef>
                <a:spcPct val="0"/>
              </a:spcBef>
              <a:spcAft>
                <a:spcPct val="0"/>
              </a:spcAft>
              <a:defRPr sz="2500">
                <a:solidFill>
                  <a:schemeClr val="tx1"/>
                </a:solidFill>
                <a:latin typeface="Arial" pitchFamily="34" charset="0"/>
              </a:defRPr>
            </a:lvl9pPr>
          </a:lstStyle>
          <a:p>
            <a:fld id="{5A3872A6-B191-4CC5-ADCF-4E558C48835E}" type="slidenum">
              <a:rPr lang="en-US" sz="1300"/>
              <a:pPr/>
              <a:t>3</a:t>
            </a:fld>
            <a:endParaRPr lang="en-US" sz="1300"/>
          </a:p>
        </p:txBody>
      </p:sp>
    </p:spTree>
    <p:extLst>
      <p:ext uri="{BB962C8B-B14F-4D97-AF65-F5344CB8AC3E}">
        <p14:creationId xmlns:p14="http://schemas.microsoft.com/office/powerpoint/2010/main" val="4036588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1"/>
            <p:custDataLst>
              <p:tags r:id="rId1"/>
            </p:custDataLst>
          </p:nvPr>
        </p:nvSpPr>
        <p:spPr/>
        <p:txBody>
          <a:bodyPr/>
          <a:lstStyle/>
          <a:p>
            <a:pPr>
              <a:defRPr/>
            </a:pPr>
            <a:r>
              <a:rPr lang="en-US" dirty="0" smtClean="0"/>
              <a:t>The goal of conservation is sustainability. </a:t>
            </a:r>
          </a:p>
          <a:p>
            <a:pPr>
              <a:defRPr/>
            </a:pPr>
            <a:r>
              <a:rPr lang="en-US" dirty="0" smtClean="0"/>
              <a:t>The most commonly recognized definition of “sustainability” was issued by the </a:t>
            </a:r>
            <a:r>
              <a:rPr lang="en-US" dirty="0" err="1" smtClean="0"/>
              <a:t>Brundtland</a:t>
            </a:r>
            <a:r>
              <a:rPr lang="en-US" dirty="0" smtClean="0"/>
              <a:t> Commission in its 1987 report, </a:t>
            </a:r>
            <a:r>
              <a:rPr lang="en-US" i="1" dirty="0" smtClean="0"/>
              <a:t>Our Common Future</a:t>
            </a:r>
            <a:r>
              <a:rPr lang="en-US" dirty="0" smtClean="0"/>
              <a:t>, as </a:t>
            </a:r>
          </a:p>
          <a:p>
            <a:pPr lvl="1">
              <a:defRPr/>
            </a:pPr>
            <a:r>
              <a:rPr lang="en-US" dirty="0" smtClean="0"/>
              <a:t>“Meeting the needs of the present generation without compromising the ability of future generations to meet their own needs!”</a:t>
            </a:r>
          </a:p>
          <a:p>
            <a:pPr indent="-119684">
              <a:defRPr/>
            </a:pPr>
            <a:r>
              <a:rPr lang="en-US" dirty="0" smtClean="0"/>
              <a:t>Many companies today want to be recognized for having sustainable practices and being viewed as socially responsible.</a:t>
            </a:r>
          </a:p>
        </p:txBody>
      </p:sp>
      <p:sp>
        <p:nvSpPr>
          <p:cNvPr id="49155" name="Slide Image Placeholder 3"/>
          <p:cNvSpPr>
            <a:spLocks noGrp="1" noRot="1" noChangeAspect="1" noTextEdit="1"/>
          </p:cNvSpPr>
          <p:nvPr>
            <p:ph type="sldImg"/>
          </p:nvPr>
        </p:nvSpPr>
        <p:spPr>
          <a:ln/>
        </p:spPr>
      </p:sp>
      <p:sp>
        <p:nvSpPr>
          <p:cNvPr id="49156"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pitchFamily="34" charset="0"/>
              </a:defRPr>
            </a:lvl1pPr>
            <a:lvl2pPr marL="777943" indent="-299209">
              <a:defRPr sz="2500">
                <a:solidFill>
                  <a:schemeClr val="tx1"/>
                </a:solidFill>
                <a:latin typeface="Arial" pitchFamily="34" charset="0"/>
              </a:defRPr>
            </a:lvl2pPr>
            <a:lvl3pPr marL="1196835" indent="-239367">
              <a:defRPr sz="2500">
                <a:solidFill>
                  <a:schemeClr val="tx1"/>
                </a:solidFill>
                <a:latin typeface="Arial" pitchFamily="34" charset="0"/>
              </a:defRPr>
            </a:lvl3pPr>
            <a:lvl4pPr marL="1675569" indent="-239367">
              <a:defRPr sz="2500">
                <a:solidFill>
                  <a:schemeClr val="tx1"/>
                </a:solidFill>
                <a:latin typeface="Arial" pitchFamily="34" charset="0"/>
              </a:defRPr>
            </a:lvl4pPr>
            <a:lvl5pPr marL="2154304" indent="-239367">
              <a:defRPr sz="2500">
                <a:solidFill>
                  <a:schemeClr val="tx1"/>
                </a:solidFill>
                <a:latin typeface="Arial" pitchFamily="34" charset="0"/>
              </a:defRPr>
            </a:lvl5pPr>
            <a:lvl6pPr marL="2633038" indent="-239367" eaLnBrk="0" fontAlgn="base" hangingPunct="0">
              <a:spcBef>
                <a:spcPct val="0"/>
              </a:spcBef>
              <a:spcAft>
                <a:spcPct val="0"/>
              </a:spcAft>
              <a:defRPr sz="2500">
                <a:solidFill>
                  <a:schemeClr val="tx1"/>
                </a:solidFill>
                <a:latin typeface="Arial" pitchFamily="34" charset="0"/>
              </a:defRPr>
            </a:lvl6pPr>
            <a:lvl7pPr marL="3111772" indent="-239367" eaLnBrk="0" fontAlgn="base" hangingPunct="0">
              <a:spcBef>
                <a:spcPct val="0"/>
              </a:spcBef>
              <a:spcAft>
                <a:spcPct val="0"/>
              </a:spcAft>
              <a:defRPr sz="2500">
                <a:solidFill>
                  <a:schemeClr val="tx1"/>
                </a:solidFill>
                <a:latin typeface="Arial" pitchFamily="34" charset="0"/>
              </a:defRPr>
            </a:lvl7pPr>
            <a:lvl8pPr marL="3590506" indent="-239367" eaLnBrk="0" fontAlgn="base" hangingPunct="0">
              <a:spcBef>
                <a:spcPct val="0"/>
              </a:spcBef>
              <a:spcAft>
                <a:spcPct val="0"/>
              </a:spcAft>
              <a:defRPr sz="2500">
                <a:solidFill>
                  <a:schemeClr val="tx1"/>
                </a:solidFill>
                <a:latin typeface="Arial" pitchFamily="34" charset="0"/>
              </a:defRPr>
            </a:lvl8pPr>
            <a:lvl9pPr marL="4069240" indent="-239367" eaLnBrk="0" fontAlgn="base" hangingPunct="0">
              <a:spcBef>
                <a:spcPct val="0"/>
              </a:spcBef>
              <a:spcAft>
                <a:spcPct val="0"/>
              </a:spcAft>
              <a:defRPr sz="2500">
                <a:solidFill>
                  <a:schemeClr val="tx1"/>
                </a:solidFill>
                <a:latin typeface="Arial" pitchFamily="34" charset="0"/>
              </a:defRPr>
            </a:lvl9pPr>
          </a:lstStyle>
          <a:p>
            <a:fld id="{D27D3CDC-A73C-455B-B8E5-00C792F4669B}" type="slidenum">
              <a:rPr lang="en-US" sz="1300"/>
              <a:pPr/>
              <a:t>4</a:t>
            </a:fld>
            <a:endParaRPr lang="en-US" sz="1300"/>
          </a:p>
        </p:txBody>
      </p:sp>
    </p:spTree>
    <p:extLst>
      <p:ext uri="{BB962C8B-B14F-4D97-AF65-F5344CB8AC3E}">
        <p14:creationId xmlns:p14="http://schemas.microsoft.com/office/powerpoint/2010/main" val="2445463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body" idx="1"/>
            <p:custDataLst>
              <p:tags r:id="rId1"/>
            </p:custDataLst>
          </p:nvPr>
        </p:nvSpPr>
        <p:spPr>
          <a:noFill/>
        </p:spPr>
        <p:txBody>
          <a:bodyPr/>
          <a:lstStyle/>
          <a:p>
            <a:pPr lvl="1"/>
            <a:r>
              <a:rPr lang="en-US" dirty="0" smtClean="0"/>
              <a:t>Water conservation means not using more water than we need.</a:t>
            </a:r>
          </a:p>
          <a:p>
            <a:pPr lvl="1"/>
            <a:r>
              <a:rPr lang="en-US" dirty="0" smtClean="0"/>
              <a:t>It is also about not polluting water in a way that reduces its usefulness to humans and other organisms.</a:t>
            </a:r>
          </a:p>
          <a:p>
            <a:pPr lvl="1"/>
            <a:r>
              <a:rPr lang="en-US" dirty="0" smtClean="0"/>
              <a:t>To protect our way of life and save money we must think water conservation 24 hours a day!</a:t>
            </a:r>
          </a:p>
        </p:txBody>
      </p:sp>
      <p:sp>
        <p:nvSpPr>
          <p:cNvPr id="50179" name="Slide Image Placeholder 3"/>
          <p:cNvSpPr>
            <a:spLocks noGrp="1" noRot="1" noChangeAspect="1" noTextEdit="1"/>
          </p:cNvSpPr>
          <p:nvPr>
            <p:ph type="sldImg"/>
          </p:nvPr>
        </p:nvSpPr>
        <p:spPr>
          <a:ln/>
        </p:spPr>
      </p:sp>
      <p:sp>
        <p:nvSpPr>
          <p:cNvPr id="50180"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pitchFamily="34" charset="0"/>
              </a:defRPr>
            </a:lvl1pPr>
            <a:lvl2pPr marL="777943" indent="-299209">
              <a:defRPr sz="2500">
                <a:solidFill>
                  <a:schemeClr val="tx1"/>
                </a:solidFill>
                <a:latin typeface="Arial" pitchFamily="34" charset="0"/>
              </a:defRPr>
            </a:lvl2pPr>
            <a:lvl3pPr marL="1196835" indent="-239367">
              <a:defRPr sz="2500">
                <a:solidFill>
                  <a:schemeClr val="tx1"/>
                </a:solidFill>
                <a:latin typeface="Arial" pitchFamily="34" charset="0"/>
              </a:defRPr>
            </a:lvl3pPr>
            <a:lvl4pPr marL="1675569" indent="-239367">
              <a:defRPr sz="2500">
                <a:solidFill>
                  <a:schemeClr val="tx1"/>
                </a:solidFill>
                <a:latin typeface="Arial" pitchFamily="34" charset="0"/>
              </a:defRPr>
            </a:lvl4pPr>
            <a:lvl5pPr marL="2154304" indent="-239367">
              <a:defRPr sz="2500">
                <a:solidFill>
                  <a:schemeClr val="tx1"/>
                </a:solidFill>
                <a:latin typeface="Arial" pitchFamily="34" charset="0"/>
              </a:defRPr>
            </a:lvl5pPr>
            <a:lvl6pPr marL="2633038" indent="-239367" eaLnBrk="0" fontAlgn="base" hangingPunct="0">
              <a:spcBef>
                <a:spcPct val="0"/>
              </a:spcBef>
              <a:spcAft>
                <a:spcPct val="0"/>
              </a:spcAft>
              <a:defRPr sz="2500">
                <a:solidFill>
                  <a:schemeClr val="tx1"/>
                </a:solidFill>
                <a:latin typeface="Arial" pitchFamily="34" charset="0"/>
              </a:defRPr>
            </a:lvl6pPr>
            <a:lvl7pPr marL="3111772" indent="-239367" eaLnBrk="0" fontAlgn="base" hangingPunct="0">
              <a:spcBef>
                <a:spcPct val="0"/>
              </a:spcBef>
              <a:spcAft>
                <a:spcPct val="0"/>
              </a:spcAft>
              <a:defRPr sz="2500">
                <a:solidFill>
                  <a:schemeClr val="tx1"/>
                </a:solidFill>
                <a:latin typeface="Arial" pitchFamily="34" charset="0"/>
              </a:defRPr>
            </a:lvl7pPr>
            <a:lvl8pPr marL="3590506" indent="-239367" eaLnBrk="0" fontAlgn="base" hangingPunct="0">
              <a:spcBef>
                <a:spcPct val="0"/>
              </a:spcBef>
              <a:spcAft>
                <a:spcPct val="0"/>
              </a:spcAft>
              <a:defRPr sz="2500">
                <a:solidFill>
                  <a:schemeClr val="tx1"/>
                </a:solidFill>
                <a:latin typeface="Arial" pitchFamily="34" charset="0"/>
              </a:defRPr>
            </a:lvl8pPr>
            <a:lvl9pPr marL="4069240" indent="-239367" eaLnBrk="0" fontAlgn="base" hangingPunct="0">
              <a:spcBef>
                <a:spcPct val="0"/>
              </a:spcBef>
              <a:spcAft>
                <a:spcPct val="0"/>
              </a:spcAft>
              <a:defRPr sz="2500">
                <a:solidFill>
                  <a:schemeClr val="tx1"/>
                </a:solidFill>
                <a:latin typeface="Arial" pitchFamily="34" charset="0"/>
              </a:defRPr>
            </a:lvl9pPr>
          </a:lstStyle>
          <a:p>
            <a:fld id="{5C87EEB2-F067-41E7-95B1-834828A51E57}" type="slidenum">
              <a:rPr lang="en-US" sz="1300"/>
              <a:pPr/>
              <a:t>5</a:t>
            </a:fld>
            <a:endParaRPr lang="en-US" sz="1300"/>
          </a:p>
        </p:txBody>
      </p:sp>
    </p:spTree>
    <p:extLst>
      <p:ext uri="{BB962C8B-B14F-4D97-AF65-F5344CB8AC3E}">
        <p14:creationId xmlns:p14="http://schemas.microsoft.com/office/powerpoint/2010/main" val="480994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body" idx="1"/>
            <p:custDataLst>
              <p:tags r:id="rId1"/>
            </p:custDataLst>
          </p:nvPr>
        </p:nvSpPr>
        <p:spPr>
          <a:noFill/>
        </p:spPr>
        <p:txBody>
          <a:bodyPr/>
          <a:lstStyle/>
          <a:p>
            <a:r>
              <a:rPr lang="en-US" dirty="0" smtClean="0"/>
              <a:t>Water is the elixir of life.</a:t>
            </a:r>
          </a:p>
          <a:p>
            <a:pPr lvl="1"/>
            <a:r>
              <a:rPr lang="en-US" dirty="0" smtClean="0"/>
              <a:t>71 percent of the earth is covered with water. Of this, 97 percent is in the ocean, only 3 percent is freshwater, and only 1 percent of that is drinking water.</a:t>
            </a:r>
          </a:p>
          <a:p>
            <a:pPr lvl="1"/>
            <a:r>
              <a:rPr lang="en-US" dirty="0" smtClean="0"/>
              <a:t>The human body is made of about 60 percent water—but that varies between men and women.</a:t>
            </a:r>
          </a:p>
          <a:p>
            <a:pPr lvl="2"/>
            <a:r>
              <a:rPr lang="en-US" dirty="0" smtClean="0"/>
              <a:t>If you lose 2.5% of your body water weight, you will lose 25% of your efficiency.</a:t>
            </a:r>
          </a:p>
          <a:p>
            <a:pPr lvl="2"/>
            <a:r>
              <a:rPr lang="en-US" dirty="0" smtClean="0"/>
              <a:t>If you lose 5%, a mild fever develops, irritability, headache, light-headedness.</a:t>
            </a:r>
          </a:p>
          <a:p>
            <a:pPr lvl="2"/>
            <a:r>
              <a:rPr lang="en-US" dirty="0" smtClean="0"/>
              <a:t>When the body reaches 8%–10% fluid loss, emergency help is needed—the deterioration will include hallucinations.</a:t>
            </a:r>
          </a:p>
          <a:p>
            <a:pPr lvl="2"/>
            <a:r>
              <a:rPr lang="en-US" dirty="0" smtClean="0"/>
              <a:t>Death usually occurs in the range of 12%–20% water loss. And that depends on the temperatures—lower if it is hotter, higher if it is colder.</a:t>
            </a:r>
          </a:p>
          <a:p>
            <a:endParaRPr lang="en-US" dirty="0" smtClean="0"/>
          </a:p>
          <a:p>
            <a:endParaRPr lang="en-US" dirty="0" smtClean="0"/>
          </a:p>
        </p:txBody>
      </p:sp>
      <p:sp>
        <p:nvSpPr>
          <p:cNvPr id="51203" name="Slide Image Placeholder 3"/>
          <p:cNvSpPr>
            <a:spLocks noGrp="1" noRot="1" noChangeAspect="1" noTextEdit="1"/>
          </p:cNvSpPr>
          <p:nvPr>
            <p:ph type="sldImg"/>
          </p:nvPr>
        </p:nvSpPr>
        <p:spPr>
          <a:ln/>
        </p:spPr>
      </p:sp>
      <p:sp>
        <p:nvSpPr>
          <p:cNvPr id="51204"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pitchFamily="34" charset="0"/>
              </a:defRPr>
            </a:lvl1pPr>
            <a:lvl2pPr marL="777943" indent="-299209">
              <a:defRPr sz="2500">
                <a:solidFill>
                  <a:schemeClr val="tx1"/>
                </a:solidFill>
                <a:latin typeface="Arial" pitchFamily="34" charset="0"/>
              </a:defRPr>
            </a:lvl2pPr>
            <a:lvl3pPr marL="1196835" indent="-239367">
              <a:defRPr sz="2500">
                <a:solidFill>
                  <a:schemeClr val="tx1"/>
                </a:solidFill>
                <a:latin typeface="Arial" pitchFamily="34" charset="0"/>
              </a:defRPr>
            </a:lvl3pPr>
            <a:lvl4pPr marL="1675569" indent="-239367">
              <a:defRPr sz="2500">
                <a:solidFill>
                  <a:schemeClr val="tx1"/>
                </a:solidFill>
                <a:latin typeface="Arial" pitchFamily="34" charset="0"/>
              </a:defRPr>
            </a:lvl4pPr>
            <a:lvl5pPr marL="2154304" indent="-239367">
              <a:defRPr sz="2500">
                <a:solidFill>
                  <a:schemeClr val="tx1"/>
                </a:solidFill>
                <a:latin typeface="Arial" pitchFamily="34" charset="0"/>
              </a:defRPr>
            </a:lvl5pPr>
            <a:lvl6pPr marL="2633038" indent="-239367" eaLnBrk="0" fontAlgn="base" hangingPunct="0">
              <a:spcBef>
                <a:spcPct val="0"/>
              </a:spcBef>
              <a:spcAft>
                <a:spcPct val="0"/>
              </a:spcAft>
              <a:defRPr sz="2500">
                <a:solidFill>
                  <a:schemeClr val="tx1"/>
                </a:solidFill>
                <a:latin typeface="Arial" pitchFamily="34" charset="0"/>
              </a:defRPr>
            </a:lvl6pPr>
            <a:lvl7pPr marL="3111772" indent="-239367" eaLnBrk="0" fontAlgn="base" hangingPunct="0">
              <a:spcBef>
                <a:spcPct val="0"/>
              </a:spcBef>
              <a:spcAft>
                <a:spcPct val="0"/>
              </a:spcAft>
              <a:defRPr sz="2500">
                <a:solidFill>
                  <a:schemeClr val="tx1"/>
                </a:solidFill>
                <a:latin typeface="Arial" pitchFamily="34" charset="0"/>
              </a:defRPr>
            </a:lvl7pPr>
            <a:lvl8pPr marL="3590506" indent="-239367" eaLnBrk="0" fontAlgn="base" hangingPunct="0">
              <a:spcBef>
                <a:spcPct val="0"/>
              </a:spcBef>
              <a:spcAft>
                <a:spcPct val="0"/>
              </a:spcAft>
              <a:defRPr sz="2500">
                <a:solidFill>
                  <a:schemeClr val="tx1"/>
                </a:solidFill>
                <a:latin typeface="Arial" pitchFamily="34" charset="0"/>
              </a:defRPr>
            </a:lvl8pPr>
            <a:lvl9pPr marL="4069240" indent="-239367" eaLnBrk="0" fontAlgn="base" hangingPunct="0">
              <a:spcBef>
                <a:spcPct val="0"/>
              </a:spcBef>
              <a:spcAft>
                <a:spcPct val="0"/>
              </a:spcAft>
              <a:defRPr sz="2500">
                <a:solidFill>
                  <a:schemeClr val="tx1"/>
                </a:solidFill>
                <a:latin typeface="Arial" pitchFamily="34" charset="0"/>
              </a:defRPr>
            </a:lvl9pPr>
          </a:lstStyle>
          <a:p>
            <a:fld id="{73950C67-1FA3-4FE6-BA5A-C0F26BB54F9F}" type="slidenum">
              <a:rPr lang="en-US" sz="1300"/>
              <a:pPr/>
              <a:t>6</a:t>
            </a:fld>
            <a:endParaRPr lang="en-US" sz="1300"/>
          </a:p>
        </p:txBody>
      </p:sp>
    </p:spTree>
    <p:extLst>
      <p:ext uri="{BB962C8B-B14F-4D97-AF65-F5344CB8AC3E}">
        <p14:creationId xmlns:p14="http://schemas.microsoft.com/office/powerpoint/2010/main" val="1397554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body" idx="1"/>
            <p:custDataLst>
              <p:tags r:id="rId1"/>
            </p:custDataLst>
          </p:nvPr>
        </p:nvSpPr>
        <p:spPr>
          <a:noFill/>
        </p:spPr>
        <p:txBody>
          <a:bodyPr/>
          <a:lstStyle/>
          <a:p>
            <a:r>
              <a:rPr lang="en-US" dirty="0" smtClean="0"/>
              <a:t>Water is everywhere.</a:t>
            </a:r>
          </a:p>
          <a:p>
            <a:pPr lvl="1"/>
            <a:r>
              <a:rPr lang="en-US" dirty="0" smtClean="0"/>
              <a:t>Water is home to most life forms, including fish, mammals, and plant life.</a:t>
            </a:r>
          </a:p>
          <a:p>
            <a:pPr lvl="1"/>
            <a:r>
              <a:rPr lang="en-US" dirty="0" smtClean="0"/>
              <a:t>Water is a means of transportation—for commerce and passengers.</a:t>
            </a:r>
          </a:p>
          <a:p>
            <a:pPr lvl="1"/>
            <a:r>
              <a:rPr lang="en-US" dirty="0" smtClean="0"/>
              <a:t>It is a source of energy.</a:t>
            </a:r>
          </a:p>
        </p:txBody>
      </p:sp>
      <p:sp>
        <p:nvSpPr>
          <p:cNvPr id="52227" name="Slide Image Placeholder 6"/>
          <p:cNvSpPr>
            <a:spLocks noGrp="1" noRot="1" noChangeAspect="1" noTextEdit="1"/>
          </p:cNvSpPr>
          <p:nvPr>
            <p:ph type="sldImg"/>
          </p:nvPr>
        </p:nvSpPr>
        <p:spPr>
          <a:ln/>
        </p:spPr>
      </p:sp>
      <p:sp>
        <p:nvSpPr>
          <p:cNvPr id="52228" name="Slide Number Placeholder 9"/>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pitchFamily="34" charset="0"/>
              </a:defRPr>
            </a:lvl1pPr>
            <a:lvl2pPr marL="777943" indent="-299209">
              <a:defRPr sz="2500">
                <a:solidFill>
                  <a:schemeClr val="tx1"/>
                </a:solidFill>
                <a:latin typeface="Arial" pitchFamily="34" charset="0"/>
              </a:defRPr>
            </a:lvl2pPr>
            <a:lvl3pPr marL="1196835" indent="-239367">
              <a:defRPr sz="2500">
                <a:solidFill>
                  <a:schemeClr val="tx1"/>
                </a:solidFill>
                <a:latin typeface="Arial" pitchFamily="34" charset="0"/>
              </a:defRPr>
            </a:lvl3pPr>
            <a:lvl4pPr marL="1675569" indent="-239367">
              <a:defRPr sz="2500">
                <a:solidFill>
                  <a:schemeClr val="tx1"/>
                </a:solidFill>
                <a:latin typeface="Arial" pitchFamily="34" charset="0"/>
              </a:defRPr>
            </a:lvl4pPr>
            <a:lvl5pPr marL="2154304" indent="-239367">
              <a:defRPr sz="2500">
                <a:solidFill>
                  <a:schemeClr val="tx1"/>
                </a:solidFill>
                <a:latin typeface="Arial" pitchFamily="34" charset="0"/>
              </a:defRPr>
            </a:lvl5pPr>
            <a:lvl6pPr marL="2633038" indent="-239367" eaLnBrk="0" fontAlgn="base" hangingPunct="0">
              <a:spcBef>
                <a:spcPct val="0"/>
              </a:spcBef>
              <a:spcAft>
                <a:spcPct val="0"/>
              </a:spcAft>
              <a:defRPr sz="2500">
                <a:solidFill>
                  <a:schemeClr val="tx1"/>
                </a:solidFill>
                <a:latin typeface="Arial" pitchFamily="34" charset="0"/>
              </a:defRPr>
            </a:lvl6pPr>
            <a:lvl7pPr marL="3111772" indent="-239367" eaLnBrk="0" fontAlgn="base" hangingPunct="0">
              <a:spcBef>
                <a:spcPct val="0"/>
              </a:spcBef>
              <a:spcAft>
                <a:spcPct val="0"/>
              </a:spcAft>
              <a:defRPr sz="2500">
                <a:solidFill>
                  <a:schemeClr val="tx1"/>
                </a:solidFill>
                <a:latin typeface="Arial" pitchFamily="34" charset="0"/>
              </a:defRPr>
            </a:lvl7pPr>
            <a:lvl8pPr marL="3590506" indent="-239367" eaLnBrk="0" fontAlgn="base" hangingPunct="0">
              <a:spcBef>
                <a:spcPct val="0"/>
              </a:spcBef>
              <a:spcAft>
                <a:spcPct val="0"/>
              </a:spcAft>
              <a:defRPr sz="2500">
                <a:solidFill>
                  <a:schemeClr val="tx1"/>
                </a:solidFill>
                <a:latin typeface="Arial" pitchFamily="34" charset="0"/>
              </a:defRPr>
            </a:lvl8pPr>
            <a:lvl9pPr marL="4069240" indent="-239367" eaLnBrk="0" fontAlgn="base" hangingPunct="0">
              <a:spcBef>
                <a:spcPct val="0"/>
              </a:spcBef>
              <a:spcAft>
                <a:spcPct val="0"/>
              </a:spcAft>
              <a:defRPr sz="2500">
                <a:solidFill>
                  <a:schemeClr val="tx1"/>
                </a:solidFill>
                <a:latin typeface="Arial" pitchFamily="34" charset="0"/>
              </a:defRPr>
            </a:lvl9pPr>
          </a:lstStyle>
          <a:p>
            <a:fld id="{2E778786-4259-4F33-A708-94925E69F4F9}" type="slidenum">
              <a:rPr lang="en-US" sz="1300"/>
              <a:pPr/>
              <a:t>7</a:t>
            </a:fld>
            <a:endParaRPr lang="en-US" sz="1300"/>
          </a:p>
        </p:txBody>
      </p:sp>
    </p:spTree>
    <p:extLst>
      <p:ext uri="{BB962C8B-B14F-4D97-AF65-F5344CB8AC3E}">
        <p14:creationId xmlns:p14="http://schemas.microsoft.com/office/powerpoint/2010/main" val="4030431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body" idx="1"/>
            <p:custDataLst>
              <p:tags r:id="rId1"/>
            </p:custDataLst>
          </p:nvPr>
        </p:nvSpPr>
        <p:spPr>
          <a:noFill/>
        </p:spPr>
        <p:txBody>
          <a:bodyPr/>
          <a:lstStyle/>
          <a:p>
            <a:r>
              <a:rPr lang="en-US" dirty="0" smtClean="0"/>
              <a:t>Water is also the most abused resource on earth.</a:t>
            </a:r>
          </a:p>
          <a:p>
            <a:endParaRPr lang="en-US" dirty="0" smtClean="0"/>
          </a:p>
        </p:txBody>
      </p:sp>
      <p:sp>
        <p:nvSpPr>
          <p:cNvPr id="53251" name="Slide Image Placeholder 3"/>
          <p:cNvSpPr>
            <a:spLocks noGrp="1" noRot="1" noChangeAspect="1" noTextEdit="1"/>
          </p:cNvSpPr>
          <p:nvPr>
            <p:ph type="sldImg"/>
          </p:nvPr>
        </p:nvSpPr>
        <p:spPr>
          <a:ln/>
        </p:spPr>
      </p:sp>
      <p:sp>
        <p:nvSpPr>
          <p:cNvPr id="53252"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pitchFamily="34" charset="0"/>
              </a:defRPr>
            </a:lvl1pPr>
            <a:lvl2pPr marL="777943" indent="-299209">
              <a:defRPr sz="2500">
                <a:solidFill>
                  <a:schemeClr val="tx1"/>
                </a:solidFill>
                <a:latin typeface="Arial" pitchFamily="34" charset="0"/>
              </a:defRPr>
            </a:lvl2pPr>
            <a:lvl3pPr marL="1196835" indent="-239367">
              <a:defRPr sz="2500">
                <a:solidFill>
                  <a:schemeClr val="tx1"/>
                </a:solidFill>
                <a:latin typeface="Arial" pitchFamily="34" charset="0"/>
              </a:defRPr>
            </a:lvl3pPr>
            <a:lvl4pPr marL="1675569" indent="-239367">
              <a:defRPr sz="2500">
                <a:solidFill>
                  <a:schemeClr val="tx1"/>
                </a:solidFill>
                <a:latin typeface="Arial" pitchFamily="34" charset="0"/>
              </a:defRPr>
            </a:lvl4pPr>
            <a:lvl5pPr marL="2154304" indent="-239367">
              <a:defRPr sz="2500">
                <a:solidFill>
                  <a:schemeClr val="tx1"/>
                </a:solidFill>
                <a:latin typeface="Arial" pitchFamily="34" charset="0"/>
              </a:defRPr>
            </a:lvl5pPr>
            <a:lvl6pPr marL="2633038" indent="-239367" eaLnBrk="0" fontAlgn="base" hangingPunct="0">
              <a:spcBef>
                <a:spcPct val="0"/>
              </a:spcBef>
              <a:spcAft>
                <a:spcPct val="0"/>
              </a:spcAft>
              <a:defRPr sz="2500">
                <a:solidFill>
                  <a:schemeClr val="tx1"/>
                </a:solidFill>
                <a:latin typeface="Arial" pitchFamily="34" charset="0"/>
              </a:defRPr>
            </a:lvl6pPr>
            <a:lvl7pPr marL="3111772" indent="-239367" eaLnBrk="0" fontAlgn="base" hangingPunct="0">
              <a:spcBef>
                <a:spcPct val="0"/>
              </a:spcBef>
              <a:spcAft>
                <a:spcPct val="0"/>
              </a:spcAft>
              <a:defRPr sz="2500">
                <a:solidFill>
                  <a:schemeClr val="tx1"/>
                </a:solidFill>
                <a:latin typeface="Arial" pitchFamily="34" charset="0"/>
              </a:defRPr>
            </a:lvl7pPr>
            <a:lvl8pPr marL="3590506" indent="-239367" eaLnBrk="0" fontAlgn="base" hangingPunct="0">
              <a:spcBef>
                <a:spcPct val="0"/>
              </a:spcBef>
              <a:spcAft>
                <a:spcPct val="0"/>
              </a:spcAft>
              <a:defRPr sz="2500">
                <a:solidFill>
                  <a:schemeClr val="tx1"/>
                </a:solidFill>
                <a:latin typeface="Arial" pitchFamily="34" charset="0"/>
              </a:defRPr>
            </a:lvl8pPr>
            <a:lvl9pPr marL="4069240" indent="-239367" eaLnBrk="0" fontAlgn="base" hangingPunct="0">
              <a:spcBef>
                <a:spcPct val="0"/>
              </a:spcBef>
              <a:spcAft>
                <a:spcPct val="0"/>
              </a:spcAft>
              <a:defRPr sz="2500">
                <a:solidFill>
                  <a:schemeClr val="tx1"/>
                </a:solidFill>
                <a:latin typeface="Arial" pitchFamily="34" charset="0"/>
              </a:defRPr>
            </a:lvl9pPr>
          </a:lstStyle>
          <a:p>
            <a:fld id="{976D0AB1-918D-487B-9A24-45DE3326C4F9}" type="slidenum">
              <a:rPr lang="en-US" sz="1300"/>
              <a:pPr/>
              <a:t>8</a:t>
            </a:fld>
            <a:endParaRPr lang="en-US" sz="1300"/>
          </a:p>
        </p:txBody>
      </p:sp>
    </p:spTree>
    <p:extLst>
      <p:ext uri="{BB962C8B-B14F-4D97-AF65-F5344CB8AC3E}">
        <p14:creationId xmlns:p14="http://schemas.microsoft.com/office/powerpoint/2010/main" val="1585442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pitchFamily="34" charset="0"/>
              </a:defRPr>
            </a:lvl1pPr>
            <a:lvl2pPr marL="777943" indent="-299209">
              <a:defRPr sz="2500">
                <a:solidFill>
                  <a:schemeClr val="tx1"/>
                </a:solidFill>
                <a:latin typeface="Arial" pitchFamily="34" charset="0"/>
              </a:defRPr>
            </a:lvl2pPr>
            <a:lvl3pPr marL="1196835" indent="-239367">
              <a:defRPr sz="2500">
                <a:solidFill>
                  <a:schemeClr val="tx1"/>
                </a:solidFill>
                <a:latin typeface="Arial" pitchFamily="34" charset="0"/>
              </a:defRPr>
            </a:lvl3pPr>
            <a:lvl4pPr marL="1675569" indent="-239367">
              <a:defRPr sz="2500">
                <a:solidFill>
                  <a:schemeClr val="tx1"/>
                </a:solidFill>
                <a:latin typeface="Arial" pitchFamily="34" charset="0"/>
              </a:defRPr>
            </a:lvl4pPr>
            <a:lvl5pPr marL="2154304" indent="-239367">
              <a:defRPr sz="2500">
                <a:solidFill>
                  <a:schemeClr val="tx1"/>
                </a:solidFill>
                <a:latin typeface="Arial" pitchFamily="34" charset="0"/>
              </a:defRPr>
            </a:lvl5pPr>
            <a:lvl6pPr marL="2633038" indent="-239367" eaLnBrk="0" fontAlgn="base" hangingPunct="0">
              <a:spcBef>
                <a:spcPct val="0"/>
              </a:spcBef>
              <a:spcAft>
                <a:spcPct val="0"/>
              </a:spcAft>
              <a:defRPr sz="2500">
                <a:solidFill>
                  <a:schemeClr val="tx1"/>
                </a:solidFill>
                <a:latin typeface="Arial" pitchFamily="34" charset="0"/>
              </a:defRPr>
            </a:lvl6pPr>
            <a:lvl7pPr marL="3111772" indent="-239367" eaLnBrk="0" fontAlgn="base" hangingPunct="0">
              <a:spcBef>
                <a:spcPct val="0"/>
              </a:spcBef>
              <a:spcAft>
                <a:spcPct val="0"/>
              </a:spcAft>
              <a:defRPr sz="2500">
                <a:solidFill>
                  <a:schemeClr val="tx1"/>
                </a:solidFill>
                <a:latin typeface="Arial" pitchFamily="34" charset="0"/>
              </a:defRPr>
            </a:lvl7pPr>
            <a:lvl8pPr marL="3590506" indent="-239367" eaLnBrk="0" fontAlgn="base" hangingPunct="0">
              <a:spcBef>
                <a:spcPct val="0"/>
              </a:spcBef>
              <a:spcAft>
                <a:spcPct val="0"/>
              </a:spcAft>
              <a:defRPr sz="2500">
                <a:solidFill>
                  <a:schemeClr val="tx1"/>
                </a:solidFill>
                <a:latin typeface="Arial" pitchFamily="34" charset="0"/>
              </a:defRPr>
            </a:lvl8pPr>
            <a:lvl9pPr marL="4069240" indent="-239367" eaLnBrk="0" fontAlgn="base" hangingPunct="0">
              <a:spcBef>
                <a:spcPct val="0"/>
              </a:spcBef>
              <a:spcAft>
                <a:spcPct val="0"/>
              </a:spcAft>
              <a:defRPr sz="2500">
                <a:solidFill>
                  <a:schemeClr val="tx1"/>
                </a:solidFill>
                <a:latin typeface="Arial" pitchFamily="34" charset="0"/>
              </a:defRPr>
            </a:lvl9pPr>
          </a:lstStyle>
          <a:p>
            <a:fld id="{403B9551-415C-4DEE-9E8B-FD23F8C01F58}" type="slidenum">
              <a:rPr lang="en-US" sz="1300"/>
              <a:pPr/>
              <a:t>9</a:t>
            </a:fld>
            <a:endParaRPr lang="en-US" sz="1300"/>
          </a:p>
        </p:txBody>
      </p:sp>
      <p:sp>
        <p:nvSpPr>
          <p:cNvPr id="54275" name="Rectangle 3"/>
          <p:cNvSpPr>
            <a:spLocks noGrp="1" noChangeArrowheads="1"/>
          </p:cNvSpPr>
          <p:nvPr>
            <p:ph type="body" idx="1"/>
            <p:custDataLst>
              <p:tags r:id="rId1"/>
            </p:custDataLst>
          </p:nvPr>
        </p:nvSpPr>
        <p:spPr>
          <a:noFill/>
        </p:spPr>
        <p:txBody>
          <a:bodyPr/>
          <a:lstStyle/>
          <a:p>
            <a:r>
              <a:rPr lang="en-US" dirty="0" smtClean="0"/>
              <a:t>The existence of water on earth is vital to the existence of life on earth. As the world’s population increases, water consumption increases—but potable or drinking water is becoming more scarce.</a:t>
            </a:r>
          </a:p>
          <a:p>
            <a:pPr lvl="1"/>
            <a:r>
              <a:rPr lang="en-US" dirty="0" smtClean="0"/>
              <a:t>About 1 million people routinely drink unhealthy water.</a:t>
            </a:r>
          </a:p>
          <a:p>
            <a:pPr lvl="1"/>
            <a:r>
              <a:rPr lang="en-US" dirty="0" smtClean="0"/>
              <a:t>In developing countries, 90 percent of wastewater goes untreated into rivers and streams.</a:t>
            </a:r>
          </a:p>
          <a:p>
            <a:pPr lvl="1"/>
            <a:r>
              <a:rPr lang="en-US" dirty="0" smtClean="0"/>
              <a:t>Lack of sanitation is the world’s biggest cause of infection.</a:t>
            </a:r>
          </a:p>
          <a:p>
            <a:pPr lvl="1"/>
            <a:r>
              <a:rPr lang="en-US" dirty="0" smtClean="0"/>
              <a:t>In fact, one-half of the children’s deaths in third-world countries are caused by waterborne diseases.</a:t>
            </a:r>
          </a:p>
          <a:p>
            <a:r>
              <a:rPr lang="en-US" dirty="0" smtClean="0"/>
              <a:t>Preventing pollution and conserving our water will mean safe water supplies for future generations.</a:t>
            </a:r>
          </a:p>
        </p:txBody>
      </p:sp>
      <p:sp>
        <p:nvSpPr>
          <p:cNvPr id="54276" name="Slide Image Placeholder 3"/>
          <p:cNvSpPr>
            <a:spLocks noGrp="1" noRot="1" noChangeAspect="1" noTextEdit="1"/>
          </p:cNvSpPr>
          <p:nvPr>
            <p:ph type="sldImg"/>
          </p:nvPr>
        </p:nvSpPr>
        <p:spPr>
          <a:ln/>
        </p:spPr>
      </p:sp>
    </p:spTree>
    <p:extLst>
      <p:ext uri="{BB962C8B-B14F-4D97-AF65-F5344CB8AC3E}">
        <p14:creationId xmlns:p14="http://schemas.microsoft.com/office/powerpoint/2010/main" val="1457917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tags" Target="../tags/tag20.xml"/><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tags" Target="../tags/tag19.xml"/><Relationship Id="rId17" Type="http://schemas.openxmlformats.org/officeDocument/2006/relationships/image" Target="../media/image5.png"/><Relationship Id="rId2" Type="http://schemas.openxmlformats.org/officeDocument/2006/relationships/tags" Target="../tags/tag9.xml"/><Relationship Id="rId16" Type="http://schemas.openxmlformats.org/officeDocument/2006/relationships/image" Target="../media/image4.png"/><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tags" Target="../tags/tag18.xml"/><Relationship Id="rId5" Type="http://schemas.openxmlformats.org/officeDocument/2006/relationships/tags" Target="../tags/tag12.xml"/><Relationship Id="rId15" Type="http://schemas.openxmlformats.org/officeDocument/2006/relationships/image" Target="../media/image3.png"/><Relationship Id="rId10" Type="http://schemas.openxmlformats.org/officeDocument/2006/relationships/tags" Target="../tags/tag17.xml"/><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over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71675"/>
            <a:ext cx="7772400" cy="1470025"/>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a:defRPr sz="40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ticulate" pitchFamily="2" charset="0"/>
              </a:defRPr>
            </a:lvl1pPr>
          </a:lstStyle>
          <a:p>
            <a:r>
              <a:rPr lang="en-US" smtClean="0"/>
              <a:t>Click to edit Master title style</a:t>
            </a:r>
            <a:endParaRPr lang="en-US" dirty="0"/>
          </a:p>
        </p:txBody>
      </p:sp>
      <p:pic>
        <p:nvPicPr>
          <p:cNvPr id="7" name="Picture 6"/>
          <p:cNvPicPr>
            <a:picLocks noChangeAspect="1"/>
          </p:cNvPicPr>
          <p:nvPr userDrawn="1">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447675" y="6007484"/>
            <a:ext cx="1536093" cy="503352"/>
          </a:xfrm>
          <a:prstGeom prst="rect">
            <a:avLst/>
          </a:prstGeom>
        </p:spPr>
      </p:pic>
      <p:pic>
        <p:nvPicPr>
          <p:cNvPr id="4" name="Picture 3"/>
          <p:cNvPicPr>
            <a:picLocks noChangeAspect="1"/>
          </p:cNvPicPr>
          <p:nvPr userDrawn="1">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433551" y="5355525"/>
            <a:ext cx="8722656" cy="18286"/>
          </a:xfrm>
          <a:prstGeom prst="rect">
            <a:avLst/>
          </a:prstGeom>
        </p:spPr>
      </p:pic>
      <p:sp>
        <p:nvSpPr>
          <p:cNvPr id="8" name="Picture Placeholder 7"/>
          <p:cNvSpPr>
            <a:spLocks noGrp="1"/>
          </p:cNvSpPr>
          <p:nvPr>
            <p:ph type="pic" sz="quarter" idx="10"/>
          </p:nvPr>
        </p:nvSpPr>
        <p:spPr>
          <a:xfrm>
            <a:off x="2028513" y="2327275"/>
            <a:ext cx="4754880" cy="3163824"/>
          </a:xfrm>
          <a:effectLst>
            <a:reflection blurRad="6350" stA="50000" endA="300" endPos="55500" dist="50800" dir="5400000" sy="-100000" algn="bl" rotWithShape="0"/>
          </a:effectLst>
        </p:spPr>
        <p:txBody>
          <a:bodyPr/>
          <a:lstStyle/>
          <a:p>
            <a:r>
              <a:rPr lang="en-US" smtClean="0"/>
              <a:t>Click icon to add picture</a:t>
            </a:r>
            <a:endParaRPr lang="en-US" dirty="0"/>
          </a:p>
        </p:txBody>
      </p:sp>
      <p:sp>
        <p:nvSpPr>
          <p:cNvPr id="9" name="Text Box 7"/>
          <p:cNvSpPr txBox="1">
            <a:spLocks noChangeArrowheads="1"/>
          </p:cNvSpPr>
          <p:nvPr userDrawn="1"/>
        </p:nvSpPr>
        <p:spPr bwMode="auto">
          <a:xfrm>
            <a:off x="5403147" y="6588744"/>
            <a:ext cx="3657600" cy="20005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700" b="0" i="0" u="none" strike="noStrike" kern="1200" cap="none" spc="0" normalizeH="0" baseline="0" noProof="0" dirty="0" smtClean="0">
                <a:ln>
                  <a:noFill/>
                </a:ln>
                <a:solidFill>
                  <a:schemeClr val="tx1"/>
                </a:solidFill>
                <a:effectLst/>
                <a:uLnTx/>
                <a:uFillTx/>
                <a:latin typeface="Arial"/>
                <a:ea typeface="ＭＳ Ｐゴシック" pitchFamily="34" charset="-128"/>
                <a:cs typeface="+mn-cs"/>
              </a:rPr>
              <a:t>© BLR</a:t>
            </a:r>
            <a:r>
              <a:rPr kumimoji="0" lang="en-US" sz="700" b="0" i="0" u="none" strike="noStrike" kern="1200" cap="none" spc="0" normalizeH="0" baseline="30000" noProof="0" dirty="0" smtClean="0">
                <a:ln>
                  <a:noFill/>
                </a:ln>
                <a:solidFill>
                  <a:schemeClr val="tx1"/>
                </a:solidFill>
                <a:effectLst/>
                <a:uLnTx/>
                <a:uFillTx/>
                <a:latin typeface="Arial"/>
                <a:ea typeface="ＭＳ Ｐゴシック" pitchFamily="34" charset="-128"/>
                <a:cs typeface="+mn-cs"/>
              </a:rPr>
              <a:t>®</a:t>
            </a:r>
            <a:r>
              <a:rPr kumimoji="0" lang="en-US" sz="700" b="0" i="0" u="none" strike="noStrike" kern="1200" cap="none" spc="0" normalizeH="0" baseline="0" noProof="0" dirty="0" smtClean="0">
                <a:ln>
                  <a:noFill/>
                </a:ln>
                <a:solidFill>
                  <a:schemeClr val="tx1"/>
                </a:solidFill>
                <a:effectLst/>
                <a:uLnTx/>
                <a:uFillTx/>
                <a:latin typeface="Arial"/>
                <a:ea typeface="ＭＳ Ｐゴシック" pitchFamily="34" charset="-128"/>
                <a:cs typeface="+mn-cs"/>
              </a:rPr>
              <a:t>—Business &amp; Legal Resources 1408</a:t>
            </a:r>
            <a:endParaRPr kumimoji="0" lang="en-US" sz="700" b="0" i="0" u="none" strike="noStrike" kern="1200" cap="none" spc="0" normalizeH="0" baseline="0" noProof="0" dirty="0">
              <a:ln>
                <a:noFill/>
              </a:ln>
              <a:solidFill>
                <a:schemeClr val="tx1"/>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145548231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Left 1-line Title and Content BLK Bkgnd">
    <p:bg>
      <p:bgPr>
        <a:solidFill>
          <a:schemeClr val="tx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a:xfrm>
            <a:off x="3413760" y="1547813"/>
            <a:ext cx="5730240" cy="5310187"/>
          </a:xfrm>
        </p:spPr>
        <p:txBody>
          <a:bodyPr/>
          <a:lstStyle>
            <a:lvl1pPr>
              <a:defRPr>
                <a:solidFill>
                  <a:schemeClr val="bg1"/>
                </a:solidFill>
              </a:defRPr>
            </a:lvl1pPr>
          </a:lstStyle>
          <a:p>
            <a:r>
              <a:rPr lang="en-US" smtClean="0"/>
              <a:t>Click icon to add picture</a:t>
            </a:r>
            <a:endParaRPr lang="en-US" dirty="0"/>
          </a:p>
        </p:txBody>
      </p:sp>
      <p:pic>
        <p:nvPicPr>
          <p:cNvPr id="12" name="Picture 2" descr="C:\Documents and Settings\rebecca\Local Settings\Temporary Internet Files\Content.IE5\76QUYX80\MC900441763[1].png"/>
          <p:cNvPicPr>
            <a:picLocks noChangeAspect="1" noChangeArrowheads="1"/>
          </p:cNvPicPr>
          <p:nvPr userDrawn="1">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rot="20510096" flipH="1">
            <a:off x="1783397" y="1488340"/>
            <a:ext cx="2913448" cy="3038404"/>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hasCustomPrompt="1"/>
          </p:nvPr>
        </p:nvSpPr>
        <p:spPr>
          <a:xfrm>
            <a:off x="1908912" y="2714732"/>
            <a:ext cx="2243328" cy="490537"/>
          </a:xfrm>
        </p:spPr>
        <p:txBody>
          <a:bodyPr/>
          <a:lstStyle>
            <a:lvl1pPr algn="ctr">
              <a:defRPr sz="2400" b="1">
                <a:solidFill>
                  <a:schemeClr val="bg2"/>
                </a:solidFill>
                <a:latin typeface="Articulate" pitchFamily="2" charset="0"/>
              </a:defRPr>
            </a:lvl1pPr>
            <a:lvl2pPr algn="ctr">
              <a:defRPr/>
            </a:lvl2pPr>
            <a:lvl3pPr algn="ctr">
              <a:defRPr/>
            </a:lvl3pPr>
            <a:lvl4pPr algn="ctr">
              <a:defRPr/>
            </a:lvl4pPr>
            <a:lvl5pPr algn="ctr">
              <a:defRPr/>
            </a:lvl5pPr>
          </a:lstStyle>
          <a:p>
            <a:pPr lvl="0"/>
            <a:r>
              <a:rPr lang="en-US" dirty="0" smtClean="0"/>
              <a:t>Text here</a:t>
            </a:r>
          </a:p>
        </p:txBody>
      </p:sp>
      <p:sp>
        <p:nvSpPr>
          <p:cNvPr id="19" name="Text Placeholder 2"/>
          <p:cNvSpPr>
            <a:spLocks noGrp="1"/>
          </p:cNvSpPr>
          <p:nvPr>
            <p:ph type="body" sz="quarter" idx="11" hasCustomPrompt="1"/>
          </p:nvPr>
        </p:nvSpPr>
        <p:spPr>
          <a:xfrm>
            <a:off x="1786992" y="2726924"/>
            <a:ext cx="2243328" cy="490537"/>
          </a:xfrm>
        </p:spPr>
        <p:txBody>
          <a:bodyPr/>
          <a:lstStyle>
            <a:lvl1pPr algn="ctr">
              <a:defRPr sz="2400" b="1">
                <a:solidFill>
                  <a:schemeClr val="bg2"/>
                </a:solidFill>
                <a:latin typeface="Articulate" pitchFamily="2" charset="0"/>
              </a:defRPr>
            </a:lvl1pPr>
            <a:lvl2pPr algn="ctr">
              <a:defRPr/>
            </a:lvl2pPr>
            <a:lvl3pPr algn="ctr">
              <a:defRPr/>
            </a:lvl3pPr>
            <a:lvl4pPr algn="ctr">
              <a:defRPr/>
            </a:lvl4pPr>
            <a:lvl5pPr algn="ctr">
              <a:defRPr/>
            </a:lvl5pPr>
          </a:lstStyle>
          <a:p>
            <a:pPr lvl="0"/>
            <a:r>
              <a:rPr lang="en-US" dirty="0" smtClean="0"/>
              <a:t>More Text</a:t>
            </a:r>
          </a:p>
        </p:txBody>
      </p:sp>
      <p:sp>
        <p:nvSpPr>
          <p:cNvPr id="25" name="Text Placeholder 2"/>
          <p:cNvSpPr>
            <a:spLocks noGrp="1"/>
          </p:cNvSpPr>
          <p:nvPr>
            <p:ph type="body" sz="quarter" idx="12" hasCustomPrompt="1"/>
          </p:nvPr>
        </p:nvSpPr>
        <p:spPr>
          <a:xfrm>
            <a:off x="1784712" y="2591585"/>
            <a:ext cx="2243328" cy="490537"/>
          </a:xfrm>
        </p:spPr>
        <p:txBody>
          <a:bodyPr/>
          <a:lstStyle>
            <a:lvl1pPr marL="0" indent="0" algn="ctr">
              <a:lnSpc>
                <a:spcPct val="85000"/>
              </a:lnSpc>
              <a:defRPr sz="2400" b="1">
                <a:solidFill>
                  <a:schemeClr val="bg2"/>
                </a:solidFill>
                <a:latin typeface="Articulate" pitchFamily="2" charset="0"/>
              </a:defRPr>
            </a:lvl1pPr>
            <a:lvl2pPr algn="ctr">
              <a:defRPr/>
            </a:lvl2pPr>
            <a:lvl3pPr algn="ctr">
              <a:defRPr/>
            </a:lvl3pPr>
            <a:lvl4pPr algn="ctr">
              <a:defRPr/>
            </a:lvl4pPr>
            <a:lvl5pPr algn="ctr">
              <a:defRPr/>
            </a:lvl5pPr>
          </a:lstStyle>
          <a:p>
            <a:pPr lvl="0"/>
            <a:r>
              <a:rPr lang="en-US" dirty="0" smtClean="0"/>
              <a:t>And </a:t>
            </a:r>
            <a:br>
              <a:rPr lang="en-US" dirty="0" smtClean="0"/>
            </a:br>
            <a:r>
              <a:rPr lang="en-US" dirty="0" smtClean="0"/>
              <a:t>More Text</a:t>
            </a:r>
          </a:p>
        </p:txBody>
      </p:sp>
      <p:sp>
        <p:nvSpPr>
          <p:cNvPr id="26" name="Text Placeholder 2"/>
          <p:cNvSpPr>
            <a:spLocks noGrp="1"/>
          </p:cNvSpPr>
          <p:nvPr>
            <p:ph type="body" sz="quarter" idx="13" hasCustomPrompt="1"/>
          </p:nvPr>
        </p:nvSpPr>
        <p:spPr>
          <a:xfrm>
            <a:off x="1828800" y="2600729"/>
            <a:ext cx="2243328" cy="718543"/>
          </a:xfrm>
        </p:spPr>
        <p:txBody>
          <a:bodyPr/>
          <a:lstStyle>
            <a:lvl1pPr marL="0" indent="0" algn="ctr">
              <a:lnSpc>
                <a:spcPct val="85000"/>
              </a:lnSpc>
              <a:defRPr sz="2400" b="1">
                <a:solidFill>
                  <a:schemeClr val="bg2"/>
                </a:solidFill>
                <a:latin typeface="Articulate" pitchFamily="2" charset="0"/>
              </a:defRPr>
            </a:lvl1pPr>
            <a:lvl2pPr algn="ctr">
              <a:defRPr/>
            </a:lvl2pPr>
            <a:lvl3pPr algn="ctr">
              <a:defRPr/>
            </a:lvl3pPr>
            <a:lvl4pPr algn="ctr">
              <a:defRPr/>
            </a:lvl4pPr>
            <a:lvl5pPr algn="ctr">
              <a:defRPr/>
            </a:lvl5pPr>
          </a:lstStyle>
          <a:p>
            <a:pPr lvl="0"/>
            <a:r>
              <a:rPr lang="en-US" dirty="0" smtClean="0"/>
              <a:t>And even </a:t>
            </a:r>
            <a:br>
              <a:rPr lang="en-US" dirty="0" smtClean="0"/>
            </a:br>
            <a:r>
              <a:rPr lang="en-US" dirty="0" smtClean="0"/>
              <a:t>more text</a:t>
            </a:r>
          </a:p>
        </p:txBody>
      </p:sp>
      <p:sp>
        <p:nvSpPr>
          <p:cNvPr id="8" name="Text Box 7"/>
          <p:cNvSpPr txBox="1">
            <a:spLocks noChangeArrowheads="1"/>
          </p:cNvSpPr>
          <p:nvPr userDrawn="1"/>
        </p:nvSpPr>
        <p:spPr bwMode="auto">
          <a:xfrm>
            <a:off x="5403147" y="6588744"/>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algn="r">
              <a:spcBef>
                <a:spcPct val="50000"/>
              </a:spcBef>
              <a:defRPr/>
            </a:pPr>
            <a:r>
              <a:rPr lang="en-US" sz="800" dirty="0" smtClean="0">
                <a:latin typeface="+mn-lt"/>
              </a:rPr>
              <a:t>© Business &amp; Legal Reports, Inc. 1012</a:t>
            </a:r>
          </a:p>
        </p:txBody>
      </p:sp>
      <p:sp>
        <p:nvSpPr>
          <p:cNvPr id="7" name="Rectangle 2"/>
          <p:cNvSpPr>
            <a:spLocks noGrp="1" noChangeArrowheads="1"/>
          </p:cNvSpPr>
          <p:nvPr>
            <p:ph type="title"/>
          </p:nvPr>
        </p:nvSpPr>
        <p:spPr>
          <a:xfrm>
            <a:off x="457200" y="537213"/>
            <a:ext cx="8229600" cy="1143000"/>
          </a:xfrm>
        </p:spPr>
        <p:txBody>
          <a:bodyPr/>
          <a:lstStyle/>
          <a:p>
            <a:r>
              <a:rPr lang="en-US" smtClean="0">
                <a:solidFill>
                  <a:schemeClr val="bg1"/>
                </a:solidFill>
              </a:rPr>
              <a:t>Click to edit Master title style</a:t>
            </a:r>
            <a:endParaRPr lang="en-US" dirty="0" smtClean="0">
              <a:solidFill>
                <a:schemeClr val="bg1"/>
              </a:solidFill>
            </a:endParaRPr>
          </a:p>
        </p:txBody>
      </p:sp>
      <p:pic>
        <p:nvPicPr>
          <p:cNvPr id="16" name="Picture 15"/>
          <p:cNvPicPr>
            <a:picLocks noChangeAspect="1"/>
          </p:cNvPicPr>
          <p:nvPr userDrawn="1">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307975" y="1394280"/>
            <a:ext cx="8842348" cy="55226"/>
          </a:xfrm>
          <a:prstGeom prst="rect">
            <a:avLst/>
          </a:prstGeom>
        </p:spPr>
      </p:pic>
      <p:sp>
        <p:nvSpPr>
          <p:cNvPr id="11" name="Text Box 7"/>
          <p:cNvSpPr txBox="1">
            <a:spLocks noChangeArrowheads="1"/>
          </p:cNvSpPr>
          <p:nvPr userDrawn="1"/>
        </p:nvSpPr>
        <p:spPr bwMode="auto">
          <a:xfrm>
            <a:off x="5470483" y="6602915"/>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smtClean="0">
                <a:ln>
                  <a:noFill/>
                </a:ln>
                <a:solidFill>
                  <a:schemeClr val="bg1"/>
                </a:solidFill>
                <a:effectLst/>
                <a:uLnTx/>
                <a:uFillTx/>
                <a:latin typeface="Arial"/>
                <a:ea typeface="ＭＳ Ｐゴシック" pitchFamily="34" charset="-128"/>
                <a:cs typeface="+mn-cs"/>
              </a:rPr>
              <a:t>© BLR</a:t>
            </a:r>
            <a:r>
              <a:rPr kumimoji="0" lang="en-US" sz="800" b="0" i="0" u="none" strike="noStrike" kern="1200" cap="none" spc="0" normalizeH="0" baseline="30000" noProof="0" dirty="0" smtClean="0">
                <a:ln>
                  <a:noFill/>
                </a:ln>
                <a:solidFill>
                  <a:schemeClr val="bg1"/>
                </a:solidFill>
                <a:effectLst/>
                <a:uLnTx/>
                <a:uFillTx/>
                <a:latin typeface="Arial"/>
                <a:ea typeface="ＭＳ Ｐゴシック" pitchFamily="34" charset="-128"/>
                <a:cs typeface="+mn-cs"/>
              </a:rPr>
              <a:t>®</a:t>
            </a:r>
            <a:r>
              <a:rPr kumimoji="0" lang="en-US" sz="800" b="0" i="0" u="none" strike="noStrike" kern="1200" cap="none" spc="0" normalizeH="0" baseline="0" noProof="0" dirty="0" smtClean="0">
                <a:ln>
                  <a:noFill/>
                </a:ln>
                <a:solidFill>
                  <a:schemeClr val="bg1"/>
                </a:solidFill>
                <a:effectLst/>
                <a:uLnTx/>
                <a:uFillTx/>
                <a:latin typeface="Arial"/>
                <a:ea typeface="ＭＳ Ｐゴシック" pitchFamily="34" charset="-128"/>
                <a:cs typeface="+mn-cs"/>
              </a:rPr>
              <a:t>—Business &amp; Legal Resources 1408</a:t>
            </a:r>
            <a:endParaRPr kumimoji="0" lang="en-US" sz="800" b="0" i="0" u="none" strike="noStrike" kern="1200" cap="none" spc="0" normalizeH="0" baseline="0" noProof="0" dirty="0">
              <a:ln>
                <a:noFill/>
              </a:ln>
              <a:solidFill>
                <a:schemeClr val="bg1"/>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22644538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xEl>
                                              <p:pRg st="0" end="0"/>
                                            </p:txEl>
                                          </p:spTgt>
                                        </p:tgtEl>
                                        <p:attrNameLst>
                                          <p:attrName>style.visibility</p:attrName>
                                        </p:attrNameLst>
                                      </p:cBhvr>
                                      <p:to>
                                        <p:strVal val="visible"/>
                                      </p:to>
                                    </p:set>
                                    <p:animEffect transition="in" filter="fade">
                                      <p:cBhvr>
                                        <p:cTn id="19" dur="500"/>
                                        <p:tgtEl>
                                          <p:spTgt spid="25">
                                            <p:txEl>
                                              <p:pRg st="0" end="0"/>
                                            </p:txEl>
                                          </p:spTgt>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19">
                                            <p:txEl>
                                              <p:pRg st="0" end="0"/>
                                            </p:txEl>
                                          </p:spTgt>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6">
                                            <p:txEl>
                                              <p:pRg st="0" end="0"/>
                                            </p:txEl>
                                          </p:spTgt>
                                        </p:tgtEl>
                                        <p:attrNameLst>
                                          <p:attrName>style.visibility</p:attrName>
                                        </p:attrNameLst>
                                      </p:cBhvr>
                                      <p:to>
                                        <p:strVal val="visible"/>
                                      </p:to>
                                    </p:set>
                                    <p:animEffect transition="in" filter="fade">
                                      <p:cBhvr>
                                        <p:cTn id="26" dur="500"/>
                                        <p:tgtEl>
                                          <p:spTgt spid="26">
                                            <p:txEl>
                                              <p:pRg st="0" end="0"/>
                                            </p:txEl>
                                          </p:spTgt>
                                        </p:tgtEl>
                                      </p:cBhvr>
                                    </p:animEffect>
                                  </p:childTnLst>
                                </p:cTn>
                              </p:par>
                              <p:par>
                                <p:cTn id="27" presetID="1" presetClass="exit" presetSubtype="0" fill="hold" grpId="1" nodeType="withEffect">
                                  <p:stCondLst>
                                    <p:cond delay="0"/>
                                  </p:stCondLst>
                                  <p:childTnLst>
                                    <p:set>
                                      <p:cBhvr>
                                        <p:cTn id="28" dur="1" fill="hold">
                                          <p:stCondLst>
                                            <p:cond delay="0"/>
                                          </p:stCondLst>
                                        </p:cTn>
                                        <p:tgtEl>
                                          <p:spTgt spid="2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build="p">
        <p:tmplLst>
          <p:tmpl lvl="1">
            <p:tnLst>
              <p:par>
                <p:cTn presetID="1" presetClass="exit" presetSubtype="0" fill="hold" nodeType="withEffect">
                  <p:stCondLst>
                    <p:cond delay="0"/>
                  </p:stCondLst>
                  <p:childTnLst>
                    <p:set>
                      <p:cBhvr>
                        <p:cTn dur="1" fill="hold">
                          <p:stCondLst>
                            <p:cond delay="0"/>
                          </p:stCondLst>
                        </p:cTn>
                        <p:tgtEl>
                          <p:spTgt spid="3"/>
                        </p:tgtEl>
                        <p:attrNameLst>
                          <p:attrName>style.visibility</p:attrName>
                        </p:attrNameLst>
                      </p:cBhvr>
                      <p:to>
                        <p:strVal val="hidden"/>
                      </p:to>
                    </p:set>
                  </p:childTnLst>
                </p:cTn>
              </p:par>
            </p:tnLst>
          </p:tmpl>
        </p:tmplLst>
      </p:bldP>
      <p:bldP spid="19" grpId="0" build="p">
        <p:tmplLst>
          <p:tmpl lvl="1">
            <p:tnLst>
              <p:par>
                <p:cTn presetID="10" presetClass="entr" presetSubtype="0" fill="hold" nodeType="click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9" grpId="1" build="p">
        <p:tmplLst>
          <p:tmpl lvl="1">
            <p:tnLst>
              <p:par>
                <p:cTn presetID="1" presetClass="exit" presetSubtype="0" fill="hold" nodeType="withEffect">
                  <p:stCondLst>
                    <p:cond delay="0"/>
                  </p:stCondLst>
                  <p:childTnLst>
                    <p:set>
                      <p:cBhvr>
                        <p:cTn dur="1" fill="hold">
                          <p:stCondLst>
                            <p:cond delay="0"/>
                          </p:stCondLst>
                        </p:cTn>
                        <p:tgtEl>
                          <p:spTgt spid="19"/>
                        </p:tgtEl>
                        <p:attrNameLst>
                          <p:attrName>style.visibility</p:attrName>
                        </p:attrNameLst>
                      </p:cBhvr>
                      <p:to>
                        <p:strVal val="hidden"/>
                      </p:to>
                    </p:set>
                  </p:childTnLst>
                </p:cTn>
              </p:par>
            </p:tnLst>
          </p:tmpl>
        </p:tmplLst>
      </p:bldP>
      <p:bldP spid="25" grpId="0" build="p">
        <p:tmplLst>
          <p:tmpl lvl="1">
            <p:tnLst>
              <p:par>
                <p:cTn presetID="10" presetClass="entr" presetSubtype="0" fill="hold" nodeType="click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5" grpId="1" build="p">
        <p:tmplLst>
          <p:tmpl lvl="1">
            <p:tnLst>
              <p:par>
                <p:cTn presetID="1" presetClass="exit" presetSubtype="0" fill="hold" nodeType="withEffect">
                  <p:stCondLst>
                    <p:cond delay="0"/>
                  </p:stCondLst>
                  <p:childTnLst>
                    <p:set>
                      <p:cBhvr>
                        <p:cTn dur="1" fill="hold">
                          <p:stCondLst>
                            <p:cond delay="0"/>
                          </p:stCondLst>
                        </p:cTn>
                        <p:tgtEl>
                          <p:spTgt spid="25"/>
                        </p:tgtEl>
                        <p:attrNameLst>
                          <p:attrName>style.visibility</p:attrName>
                        </p:attrNameLst>
                      </p:cBhvr>
                      <p:to>
                        <p:strVal val="hidden"/>
                      </p:to>
                    </p:set>
                  </p:childTnLst>
                </p:cTn>
              </p:par>
            </p:tnLst>
          </p:tmpl>
        </p:tmplLst>
      </p:bldP>
      <p:bldP spid="26" grpId="0" build="p">
        <p:tmplLst>
          <p:tmpl lvl="1">
            <p:tnLst>
              <p:par>
                <p:cTn presetID="10" presetClass="entr" presetSubtype="0" fill="hold" nodeType="click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box keywords 2-line Title BLK bkgnd">
    <p:bg>
      <p:bgPr>
        <a:solidFill>
          <a:schemeClr val="tx1"/>
        </a:solidFill>
        <a:effectLst/>
      </p:bgPr>
    </p:bg>
    <p:spTree>
      <p:nvGrpSpPr>
        <p:cNvPr id="1" name=""/>
        <p:cNvGrpSpPr/>
        <p:nvPr/>
      </p:nvGrpSpPr>
      <p:grpSpPr>
        <a:xfrm>
          <a:off x="0" y="0"/>
          <a:ext cx="0" cy="0"/>
          <a:chOff x="0" y="0"/>
          <a:chExt cx="0" cy="0"/>
        </a:xfrm>
      </p:grpSpPr>
      <p:sp>
        <p:nvSpPr>
          <p:cNvPr id="27" name="Text Placeholder 4"/>
          <p:cNvSpPr>
            <a:spLocks noGrp="1"/>
          </p:cNvSpPr>
          <p:nvPr>
            <p:ph type="body" sz="quarter" idx="15"/>
          </p:nvPr>
        </p:nvSpPr>
        <p:spPr>
          <a:xfrm>
            <a:off x="1498600" y="3820663"/>
            <a:ext cx="1920874" cy="1152525"/>
          </a:xfr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effectLst>
            <a:outerShdw blurRad="50800" dist="38100" dir="2700000" algn="tl" rotWithShape="0">
              <a:prstClr val="black">
                <a:alpha val="40000"/>
              </a:prstClr>
            </a:outerShdw>
          </a:effectLst>
          <a:scene3d>
            <a:camera prst="orthographicFront">
              <a:rot lat="0" lon="21299999" rev="0"/>
            </a:camera>
            <a:lightRig rig="threePt" dir="t"/>
          </a:scene3d>
        </p:spPr>
        <p:style>
          <a:lnRef idx="3">
            <a:schemeClr val="lt1"/>
          </a:lnRef>
          <a:fillRef idx="1">
            <a:schemeClr val="accent3"/>
          </a:fillRef>
          <a:effectRef idx="1">
            <a:schemeClr val="accent3"/>
          </a:effectRef>
          <a:fontRef idx="minor">
            <a:schemeClr val="lt1"/>
          </a:fontRef>
        </p:style>
        <p:txBody>
          <a:bodyPr spcFirstLastPara="0" vert="horz" wrap="square" lIns="99060" tIns="99060" rIns="99060" bIns="99060" numCol="1" spcCol="1270" anchor="ctr" anchorCtr="0">
            <a:noAutofit/>
          </a:bodyPr>
          <a:lstStyle>
            <a:lvl1pPr marL="0" indent="0" algn="ctr">
              <a:defRPr lang="en-US" sz="2600" kern="1200" smtClean="0">
                <a:solidFill>
                  <a:schemeClr val="lt1"/>
                </a:solidFill>
                <a:ea typeface="+mn-ea"/>
                <a:cs typeface="+mn-cs"/>
              </a:defRPr>
            </a:lvl1pPr>
            <a:lvl2pPr>
              <a:defRPr lang="en-US" kern="1200" smtClean="0">
                <a:solidFill>
                  <a:schemeClr val="lt1"/>
                </a:solidFill>
                <a:ea typeface="+mn-ea"/>
                <a:cs typeface="+mn-cs"/>
              </a:defRPr>
            </a:lvl2pPr>
            <a:lvl3pPr>
              <a:defRPr lang="en-US" kern="1200" smtClean="0">
                <a:solidFill>
                  <a:schemeClr val="lt1"/>
                </a:solidFill>
                <a:ea typeface="+mn-ea"/>
                <a:cs typeface="+mn-cs"/>
              </a:defRPr>
            </a:lvl3pPr>
            <a:lvl4pPr>
              <a:defRPr lang="en-US" sz="2400" kern="1200" smtClean="0">
                <a:solidFill>
                  <a:schemeClr val="lt1"/>
                </a:solidFill>
                <a:ea typeface="+mn-ea"/>
                <a:cs typeface="+mn-cs"/>
              </a:defRPr>
            </a:lvl4pPr>
            <a:lvl5pPr>
              <a:defRPr lang="en-US" sz="2400" kern="1200">
                <a:solidFill>
                  <a:schemeClr val="lt1"/>
                </a:solidFill>
                <a:ea typeface="+mn-ea"/>
                <a:cs typeface="+mn-cs"/>
              </a:defRPr>
            </a:lvl5pPr>
          </a:lstStyle>
          <a:p>
            <a:pPr lvl="0" algn="ctr" defTabSz="1155700">
              <a:spcBef>
                <a:spcPct val="0"/>
              </a:spcBef>
              <a:spcAft>
                <a:spcPct val="35000"/>
              </a:spcAft>
            </a:pPr>
            <a:r>
              <a:rPr lang="en-US" smtClean="0"/>
              <a:t>Click to edit Master text styles</a:t>
            </a:r>
          </a:p>
        </p:txBody>
      </p:sp>
      <p:sp>
        <p:nvSpPr>
          <p:cNvPr id="26" name="Text Placeholder 4"/>
          <p:cNvSpPr>
            <a:spLocks noGrp="1"/>
          </p:cNvSpPr>
          <p:nvPr>
            <p:ph type="body" sz="quarter" idx="14"/>
          </p:nvPr>
        </p:nvSpPr>
        <p:spPr>
          <a:xfrm>
            <a:off x="3611562" y="3819515"/>
            <a:ext cx="1920874" cy="1152525"/>
          </a:xfr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effectLst>
            <a:outerShdw blurRad="50800" dist="38100" dir="2700000" algn="tl" rotWithShape="0">
              <a:prstClr val="black">
                <a:alpha val="40000"/>
              </a:prstClr>
            </a:outerShdw>
          </a:effectLst>
          <a:scene3d>
            <a:camera prst="orthographicFront">
              <a:rot lat="0" lon="21299999" rev="0"/>
            </a:camera>
            <a:lightRig rig="threePt" dir="t"/>
          </a:scene3d>
        </p:spPr>
        <p:style>
          <a:lnRef idx="3">
            <a:schemeClr val="lt1"/>
          </a:lnRef>
          <a:fillRef idx="1">
            <a:schemeClr val="accent3"/>
          </a:fillRef>
          <a:effectRef idx="1">
            <a:schemeClr val="accent3"/>
          </a:effectRef>
          <a:fontRef idx="minor">
            <a:schemeClr val="lt1"/>
          </a:fontRef>
        </p:style>
        <p:txBody>
          <a:bodyPr spcFirstLastPara="0" vert="horz" wrap="square" lIns="99060" tIns="99060" rIns="99060" bIns="99060" numCol="1" spcCol="1270" anchor="ctr" anchorCtr="0">
            <a:noAutofit/>
          </a:bodyPr>
          <a:lstStyle>
            <a:lvl1pPr marL="0" indent="0">
              <a:defRPr lang="en-US" sz="2600" kern="1200" smtClean="0">
                <a:solidFill>
                  <a:schemeClr val="lt1"/>
                </a:solidFill>
                <a:ea typeface="+mn-ea"/>
                <a:cs typeface="+mn-cs"/>
              </a:defRPr>
            </a:lvl1pPr>
            <a:lvl2pPr>
              <a:defRPr lang="en-US" kern="1200" smtClean="0">
                <a:solidFill>
                  <a:schemeClr val="lt1"/>
                </a:solidFill>
                <a:ea typeface="+mn-ea"/>
                <a:cs typeface="+mn-cs"/>
              </a:defRPr>
            </a:lvl2pPr>
            <a:lvl3pPr>
              <a:defRPr lang="en-US" kern="1200" smtClean="0">
                <a:solidFill>
                  <a:schemeClr val="lt1"/>
                </a:solidFill>
                <a:ea typeface="+mn-ea"/>
                <a:cs typeface="+mn-cs"/>
              </a:defRPr>
            </a:lvl3pPr>
            <a:lvl4pPr>
              <a:defRPr lang="en-US" sz="2400" kern="1200" smtClean="0">
                <a:solidFill>
                  <a:schemeClr val="lt1"/>
                </a:solidFill>
                <a:ea typeface="+mn-ea"/>
                <a:cs typeface="+mn-cs"/>
              </a:defRPr>
            </a:lvl4pPr>
            <a:lvl5pPr>
              <a:defRPr lang="en-US" sz="2400" kern="1200">
                <a:solidFill>
                  <a:schemeClr val="lt1"/>
                </a:solidFill>
                <a:ea typeface="+mn-ea"/>
                <a:cs typeface="+mn-cs"/>
              </a:defRPr>
            </a:lvl5pPr>
          </a:lstStyle>
          <a:p>
            <a:pPr lvl="0" algn="ctr" defTabSz="1155700">
              <a:spcBef>
                <a:spcPct val="0"/>
              </a:spcBef>
              <a:spcAft>
                <a:spcPct val="35000"/>
              </a:spcAft>
            </a:pPr>
            <a:r>
              <a:rPr lang="en-US" smtClean="0"/>
              <a:t>Click to edit Master text styles</a:t>
            </a:r>
          </a:p>
        </p:txBody>
      </p:sp>
      <p:sp>
        <p:nvSpPr>
          <p:cNvPr id="25" name="Text Placeholder 4"/>
          <p:cNvSpPr>
            <a:spLocks noGrp="1"/>
          </p:cNvSpPr>
          <p:nvPr>
            <p:ph type="body" sz="quarter" idx="13"/>
          </p:nvPr>
        </p:nvSpPr>
        <p:spPr>
          <a:xfrm>
            <a:off x="5715316" y="3820663"/>
            <a:ext cx="1920874" cy="1152525"/>
          </a:xfr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effectLst>
            <a:outerShdw blurRad="50800" dist="38100" dir="2700000" algn="tl" rotWithShape="0">
              <a:prstClr val="black">
                <a:alpha val="40000"/>
              </a:prstClr>
            </a:outerShdw>
          </a:effectLst>
          <a:scene3d>
            <a:camera prst="orthographicFront">
              <a:rot lat="0" lon="21299999" rev="0"/>
            </a:camera>
            <a:lightRig rig="threePt" dir="t"/>
          </a:scene3d>
        </p:spPr>
        <p:style>
          <a:lnRef idx="3">
            <a:schemeClr val="lt1"/>
          </a:lnRef>
          <a:fillRef idx="1">
            <a:schemeClr val="accent3"/>
          </a:fillRef>
          <a:effectRef idx="1">
            <a:schemeClr val="accent3"/>
          </a:effectRef>
          <a:fontRef idx="minor">
            <a:schemeClr val="lt1"/>
          </a:fontRef>
        </p:style>
        <p:txBody>
          <a:bodyPr spcFirstLastPara="0" vert="horz" wrap="square" lIns="99060" tIns="99060" rIns="99060" bIns="99060" numCol="1" spcCol="1270" anchor="ctr" anchorCtr="0">
            <a:noAutofit/>
          </a:bodyPr>
          <a:lstStyle>
            <a:lvl1pPr marL="0" indent="0">
              <a:defRPr lang="en-US" sz="2600" kern="1200" smtClean="0">
                <a:solidFill>
                  <a:schemeClr val="lt1"/>
                </a:solidFill>
                <a:ea typeface="+mn-ea"/>
                <a:cs typeface="+mn-cs"/>
              </a:defRPr>
            </a:lvl1pPr>
            <a:lvl2pPr>
              <a:defRPr lang="en-US" kern="1200" smtClean="0">
                <a:solidFill>
                  <a:schemeClr val="lt1"/>
                </a:solidFill>
                <a:ea typeface="+mn-ea"/>
                <a:cs typeface="+mn-cs"/>
              </a:defRPr>
            </a:lvl2pPr>
            <a:lvl3pPr>
              <a:defRPr lang="en-US" kern="1200" smtClean="0">
                <a:solidFill>
                  <a:schemeClr val="lt1"/>
                </a:solidFill>
                <a:ea typeface="+mn-ea"/>
                <a:cs typeface="+mn-cs"/>
              </a:defRPr>
            </a:lvl3pPr>
            <a:lvl4pPr>
              <a:defRPr lang="en-US" sz="2400" kern="1200" smtClean="0">
                <a:solidFill>
                  <a:schemeClr val="lt1"/>
                </a:solidFill>
                <a:ea typeface="+mn-ea"/>
                <a:cs typeface="+mn-cs"/>
              </a:defRPr>
            </a:lvl4pPr>
            <a:lvl5pPr>
              <a:defRPr lang="en-US" sz="2400" kern="1200">
                <a:solidFill>
                  <a:schemeClr val="lt1"/>
                </a:solidFill>
                <a:ea typeface="+mn-ea"/>
                <a:cs typeface="+mn-cs"/>
              </a:defRPr>
            </a:lvl5pPr>
          </a:lstStyle>
          <a:p>
            <a:pPr lvl="0" algn="ctr" defTabSz="1155700">
              <a:spcBef>
                <a:spcPct val="0"/>
              </a:spcBef>
              <a:spcAft>
                <a:spcPct val="35000"/>
              </a:spcAft>
            </a:pPr>
            <a:r>
              <a:rPr lang="en-US" smtClean="0"/>
              <a:t>Click to edit Master text styles</a:t>
            </a:r>
          </a:p>
        </p:txBody>
      </p:sp>
      <p:sp>
        <p:nvSpPr>
          <p:cNvPr id="24" name="Text Placeholder 4"/>
          <p:cNvSpPr>
            <a:spLocks noGrp="1"/>
          </p:cNvSpPr>
          <p:nvPr>
            <p:ph type="body" sz="quarter" idx="12"/>
          </p:nvPr>
        </p:nvSpPr>
        <p:spPr>
          <a:xfrm>
            <a:off x="5715316" y="2468403"/>
            <a:ext cx="1920874" cy="1152525"/>
          </a:xfr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effectLst>
            <a:outerShdw blurRad="50800" dist="38100" dir="2700000" algn="tl" rotWithShape="0">
              <a:prstClr val="black">
                <a:alpha val="40000"/>
              </a:prstClr>
            </a:outerShdw>
          </a:effectLst>
          <a:scene3d>
            <a:camera prst="orthographicFront">
              <a:rot lat="0" lon="21299999" rev="0"/>
            </a:camera>
            <a:lightRig rig="threePt" dir="t"/>
          </a:scene3d>
        </p:spPr>
        <p:style>
          <a:lnRef idx="3">
            <a:schemeClr val="lt1"/>
          </a:lnRef>
          <a:fillRef idx="1">
            <a:schemeClr val="accent3"/>
          </a:fillRef>
          <a:effectRef idx="1">
            <a:schemeClr val="accent3"/>
          </a:effectRef>
          <a:fontRef idx="minor">
            <a:schemeClr val="lt1"/>
          </a:fontRef>
        </p:style>
        <p:txBody>
          <a:bodyPr spcFirstLastPara="0" vert="horz" wrap="square" lIns="99060" tIns="99060" rIns="99060" bIns="99060" numCol="1" spcCol="1270" anchor="ctr" anchorCtr="0">
            <a:noAutofit/>
          </a:bodyPr>
          <a:lstStyle>
            <a:lvl1pPr marL="0" indent="0">
              <a:defRPr lang="en-US" sz="2600" kern="1200" smtClean="0">
                <a:solidFill>
                  <a:schemeClr val="lt1"/>
                </a:solidFill>
                <a:ea typeface="+mn-ea"/>
                <a:cs typeface="+mn-cs"/>
              </a:defRPr>
            </a:lvl1pPr>
            <a:lvl2pPr>
              <a:defRPr lang="en-US" kern="1200" smtClean="0">
                <a:solidFill>
                  <a:schemeClr val="lt1"/>
                </a:solidFill>
                <a:ea typeface="+mn-ea"/>
                <a:cs typeface="+mn-cs"/>
              </a:defRPr>
            </a:lvl2pPr>
            <a:lvl3pPr>
              <a:defRPr lang="en-US" kern="1200" smtClean="0">
                <a:solidFill>
                  <a:schemeClr val="lt1"/>
                </a:solidFill>
                <a:ea typeface="+mn-ea"/>
                <a:cs typeface="+mn-cs"/>
              </a:defRPr>
            </a:lvl3pPr>
            <a:lvl4pPr>
              <a:defRPr lang="en-US" sz="2400" kern="1200" smtClean="0">
                <a:solidFill>
                  <a:schemeClr val="lt1"/>
                </a:solidFill>
                <a:ea typeface="+mn-ea"/>
                <a:cs typeface="+mn-cs"/>
              </a:defRPr>
            </a:lvl4pPr>
            <a:lvl5pPr>
              <a:defRPr lang="en-US" sz="2400" kern="1200">
                <a:solidFill>
                  <a:schemeClr val="lt1"/>
                </a:solidFill>
                <a:ea typeface="+mn-ea"/>
                <a:cs typeface="+mn-cs"/>
              </a:defRPr>
            </a:lvl5pPr>
          </a:lstStyle>
          <a:p>
            <a:pPr lvl="0" algn="ctr" defTabSz="1155700">
              <a:spcBef>
                <a:spcPct val="0"/>
              </a:spcBef>
              <a:spcAft>
                <a:spcPct val="35000"/>
              </a:spcAft>
            </a:pPr>
            <a:r>
              <a:rPr lang="en-US" smtClean="0"/>
              <a:t>Click to edit Master text styles</a:t>
            </a:r>
          </a:p>
        </p:txBody>
      </p:sp>
      <p:sp>
        <p:nvSpPr>
          <p:cNvPr id="23" name="Text Placeholder 4"/>
          <p:cNvSpPr>
            <a:spLocks noGrp="1"/>
          </p:cNvSpPr>
          <p:nvPr>
            <p:ph type="body" sz="quarter" idx="11"/>
          </p:nvPr>
        </p:nvSpPr>
        <p:spPr>
          <a:xfrm>
            <a:off x="3611562" y="2468402"/>
            <a:ext cx="1920874" cy="1152525"/>
          </a:xfr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effectLst>
            <a:outerShdw blurRad="50800" dist="38100" dir="2700000" algn="tl" rotWithShape="0">
              <a:prstClr val="black">
                <a:alpha val="40000"/>
              </a:prstClr>
            </a:outerShdw>
          </a:effectLst>
          <a:scene3d>
            <a:camera prst="orthographicFront">
              <a:rot lat="0" lon="21299999" rev="0"/>
            </a:camera>
            <a:lightRig rig="threePt" dir="t"/>
          </a:scene3d>
        </p:spPr>
        <p:style>
          <a:lnRef idx="3">
            <a:schemeClr val="lt1"/>
          </a:lnRef>
          <a:fillRef idx="1">
            <a:schemeClr val="accent3"/>
          </a:fillRef>
          <a:effectRef idx="1">
            <a:schemeClr val="accent3"/>
          </a:effectRef>
          <a:fontRef idx="minor">
            <a:schemeClr val="lt1"/>
          </a:fontRef>
        </p:style>
        <p:txBody>
          <a:bodyPr spcFirstLastPara="0" vert="horz" wrap="square" lIns="99060" tIns="99060" rIns="99060" bIns="99060" numCol="1" spcCol="1270" anchor="ctr" anchorCtr="0">
            <a:noAutofit/>
          </a:bodyPr>
          <a:lstStyle>
            <a:lvl1pPr marL="0" indent="0">
              <a:defRPr lang="en-US" sz="2600" kern="1200" smtClean="0">
                <a:solidFill>
                  <a:schemeClr val="lt1"/>
                </a:solidFill>
                <a:ea typeface="+mn-ea"/>
                <a:cs typeface="+mn-cs"/>
              </a:defRPr>
            </a:lvl1pPr>
            <a:lvl2pPr>
              <a:defRPr lang="en-US" kern="1200" smtClean="0">
                <a:solidFill>
                  <a:schemeClr val="lt1"/>
                </a:solidFill>
                <a:ea typeface="+mn-ea"/>
                <a:cs typeface="+mn-cs"/>
              </a:defRPr>
            </a:lvl2pPr>
            <a:lvl3pPr>
              <a:defRPr lang="en-US" kern="1200" smtClean="0">
                <a:solidFill>
                  <a:schemeClr val="lt1"/>
                </a:solidFill>
                <a:ea typeface="+mn-ea"/>
                <a:cs typeface="+mn-cs"/>
              </a:defRPr>
            </a:lvl3pPr>
            <a:lvl4pPr>
              <a:defRPr lang="en-US" sz="2400" kern="1200" smtClean="0">
                <a:solidFill>
                  <a:schemeClr val="lt1"/>
                </a:solidFill>
                <a:ea typeface="+mn-ea"/>
                <a:cs typeface="+mn-cs"/>
              </a:defRPr>
            </a:lvl4pPr>
            <a:lvl5pPr>
              <a:defRPr lang="en-US" sz="2400" kern="1200">
                <a:solidFill>
                  <a:schemeClr val="lt1"/>
                </a:solidFill>
                <a:ea typeface="+mn-ea"/>
                <a:cs typeface="+mn-cs"/>
              </a:defRPr>
            </a:lvl5pPr>
          </a:lstStyle>
          <a:p>
            <a:pPr lvl="0" algn="ctr" defTabSz="1155700">
              <a:spcBef>
                <a:spcPct val="0"/>
              </a:spcBef>
              <a:spcAft>
                <a:spcPct val="35000"/>
              </a:spcAft>
            </a:pPr>
            <a:r>
              <a:rPr lang="en-US" smtClean="0"/>
              <a:t>Click to edit Master text styles</a:t>
            </a:r>
          </a:p>
        </p:txBody>
      </p:sp>
      <p:sp>
        <p:nvSpPr>
          <p:cNvPr id="2" name="Title 1"/>
          <p:cNvSpPr>
            <a:spLocks noGrp="1"/>
          </p:cNvSpPr>
          <p:nvPr>
            <p:ph type="title" hasCustomPrompt="1"/>
          </p:nvPr>
        </p:nvSpPr>
        <p:spPr>
          <a:xfrm>
            <a:off x="457200" y="762838"/>
            <a:ext cx="8229600" cy="1143000"/>
          </a:xfrm>
        </p:spPr>
        <p:txBody>
          <a:bodyPr/>
          <a:lstStyle>
            <a:lvl1pPr algn="l">
              <a:defRPr sz="4000">
                <a:solidFill>
                  <a:schemeClr val="bg1"/>
                </a:solidFill>
                <a:latin typeface="Articulate" pitchFamily="2" charset="0"/>
              </a:defRPr>
            </a:lvl1pPr>
          </a:lstStyle>
          <a:p>
            <a:r>
              <a:rPr lang="en-US" dirty="0" smtClean="0"/>
              <a:t>Click to edit Master title style for more copy</a:t>
            </a:r>
            <a:endParaRPr lang="en-US" dirty="0"/>
          </a:p>
        </p:txBody>
      </p:sp>
      <p:sp>
        <p:nvSpPr>
          <p:cNvPr id="6" name="Text Box 7"/>
          <p:cNvSpPr txBox="1">
            <a:spLocks noChangeArrowheads="1"/>
          </p:cNvSpPr>
          <p:nvPr userDrawn="1"/>
        </p:nvSpPr>
        <p:spPr bwMode="auto">
          <a:xfrm>
            <a:off x="5403147" y="6588744"/>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algn="r">
              <a:spcBef>
                <a:spcPct val="50000"/>
              </a:spcBef>
              <a:defRPr/>
            </a:pPr>
            <a:r>
              <a:rPr lang="en-US" sz="800" dirty="0" smtClean="0">
                <a:latin typeface="+mn-lt"/>
              </a:rPr>
              <a:t>© Business &amp; Legal Reports, Inc. 1012</a:t>
            </a:r>
          </a:p>
        </p:txBody>
      </p:sp>
      <p:pic>
        <p:nvPicPr>
          <p:cNvPr id="17" name="Picture 16"/>
          <p:cNvPicPr>
            <a:picLocks noChangeAspect="1"/>
          </p:cNvPicPr>
          <p:nvPr userDrawn="1">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307975" y="1895320"/>
            <a:ext cx="8842348" cy="55226"/>
          </a:xfrm>
          <a:prstGeom prst="rect">
            <a:avLst/>
          </a:prstGeom>
        </p:spPr>
      </p:pic>
      <p:sp>
        <p:nvSpPr>
          <p:cNvPr id="5" name="Text Placeholder 4"/>
          <p:cNvSpPr>
            <a:spLocks noGrp="1"/>
          </p:cNvSpPr>
          <p:nvPr>
            <p:ph type="body" sz="quarter" idx="10"/>
          </p:nvPr>
        </p:nvSpPr>
        <p:spPr>
          <a:xfrm>
            <a:off x="1498600" y="2468403"/>
            <a:ext cx="1920874" cy="1152525"/>
          </a:xfr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effectLst>
            <a:outerShdw blurRad="50800" dist="38100" dir="2700000" algn="tl" rotWithShape="0">
              <a:prstClr val="black">
                <a:alpha val="40000"/>
              </a:prstClr>
            </a:outerShdw>
          </a:effectLst>
          <a:scene3d>
            <a:camera prst="orthographicFront">
              <a:rot lat="0" lon="21299999" rev="0"/>
            </a:camera>
            <a:lightRig rig="threePt" dir="t"/>
          </a:scene3d>
        </p:spPr>
        <p:style>
          <a:lnRef idx="3">
            <a:schemeClr val="lt1"/>
          </a:lnRef>
          <a:fillRef idx="1">
            <a:schemeClr val="accent3"/>
          </a:fillRef>
          <a:effectRef idx="1">
            <a:schemeClr val="accent3"/>
          </a:effectRef>
          <a:fontRef idx="minor">
            <a:schemeClr val="lt1"/>
          </a:fontRef>
        </p:style>
        <p:txBody>
          <a:bodyPr spcFirstLastPara="0" vert="horz" wrap="square" lIns="99060" tIns="99060" rIns="99060" bIns="99060" numCol="1" spcCol="1270" anchor="ctr" anchorCtr="0">
            <a:noAutofit/>
          </a:bodyPr>
          <a:lstStyle>
            <a:lvl1pPr marL="0" indent="0" algn="ctr">
              <a:defRPr lang="en-US" sz="2600" kern="1200" smtClean="0">
                <a:solidFill>
                  <a:schemeClr val="lt1"/>
                </a:solidFill>
                <a:ea typeface="+mn-ea"/>
                <a:cs typeface="+mn-cs"/>
              </a:defRPr>
            </a:lvl1pPr>
            <a:lvl2pPr>
              <a:defRPr lang="en-US" kern="1200" smtClean="0">
                <a:solidFill>
                  <a:schemeClr val="lt1"/>
                </a:solidFill>
                <a:ea typeface="+mn-ea"/>
                <a:cs typeface="+mn-cs"/>
              </a:defRPr>
            </a:lvl2pPr>
            <a:lvl3pPr>
              <a:defRPr lang="en-US" kern="1200" smtClean="0">
                <a:solidFill>
                  <a:schemeClr val="lt1"/>
                </a:solidFill>
                <a:ea typeface="+mn-ea"/>
                <a:cs typeface="+mn-cs"/>
              </a:defRPr>
            </a:lvl3pPr>
            <a:lvl4pPr>
              <a:defRPr lang="en-US" sz="2400" kern="1200" smtClean="0">
                <a:solidFill>
                  <a:schemeClr val="lt1"/>
                </a:solidFill>
                <a:ea typeface="+mn-ea"/>
                <a:cs typeface="+mn-cs"/>
              </a:defRPr>
            </a:lvl4pPr>
            <a:lvl5pPr>
              <a:defRPr lang="en-US" sz="2400" kern="1200">
                <a:solidFill>
                  <a:schemeClr val="lt1"/>
                </a:solidFill>
                <a:ea typeface="+mn-ea"/>
                <a:cs typeface="+mn-cs"/>
              </a:defRPr>
            </a:lvl5pPr>
          </a:lstStyle>
          <a:p>
            <a:pPr lvl="0" algn="ctr" defTabSz="1155700">
              <a:spcBef>
                <a:spcPct val="0"/>
              </a:spcBef>
              <a:spcAft>
                <a:spcPct val="35000"/>
              </a:spcAft>
            </a:pPr>
            <a:r>
              <a:rPr lang="en-US" smtClean="0"/>
              <a:t>Click to edit Master text styles</a:t>
            </a:r>
          </a:p>
        </p:txBody>
      </p:sp>
      <p:sp>
        <p:nvSpPr>
          <p:cNvPr id="11" name="Text Box 7"/>
          <p:cNvSpPr txBox="1">
            <a:spLocks noChangeArrowheads="1"/>
          </p:cNvSpPr>
          <p:nvPr userDrawn="1"/>
        </p:nvSpPr>
        <p:spPr bwMode="auto">
          <a:xfrm>
            <a:off x="5470483" y="6602915"/>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smtClean="0">
                <a:ln>
                  <a:noFill/>
                </a:ln>
                <a:solidFill>
                  <a:schemeClr val="bg1"/>
                </a:solidFill>
                <a:effectLst/>
                <a:uLnTx/>
                <a:uFillTx/>
                <a:latin typeface="Arial"/>
                <a:ea typeface="ＭＳ Ｐゴシック" pitchFamily="34" charset="-128"/>
                <a:cs typeface="+mn-cs"/>
              </a:rPr>
              <a:t>© BLR</a:t>
            </a:r>
            <a:r>
              <a:rPr kumimoji="0" lang="en-US" sz="800" b="0" i="0" u="none" strike="noStrike" kern="1200" cap="none" spc="0" normalizeH="0" baseline="30000" noProof="0" dirty="0" smtClean="0">
                <a:ln>
                  <a:noFill/>
                </a:ln>
                <a:solidFill>
                  <a:schemeClr val="bg1"/>
                </a:solidFill>
                <a:effectLst/>
                <a:uLnTx/>
                <a:uFillTx/>
                <a:latin typeface="Arial"/>
                <a:ea typeface="ＭＳ Ｐゴシック" pitchFamily="34" charset="-128"/>
                <a:cs typeface="+mn-cs"/>
              </a:rPr>
              <a:t>®</a:t>
            </a:r>
            <a:r>
              <a:rPr kumimoji="0" lang="en-US" sz="800" b="0" i="0" u="none" strike="noStrike" kern="1200" cap="none" spc="0" normalizeH="0" baseline="0" noProof="0" dirty="0" smtClean="0">
                <a:ln>
                  <a:noFill/>
                </a:ln>
                <a:solidFill>
                  <a:schemeClr val="bg1"/>
                </a:solidFill>
                <a:effectLst/>
                <a:uLnTx/>
                <a:uFillTx/>
                <a:latin typeface="Arial"/>
                <a:ea typeface="ＭＳ Ｐゴシック" pitchFamily="34" charset="-128"/>
                <a:cs typeface="+mn-cs"/>
              </a:rPr>
              <a:t>—Business &amp; Legal Resources 1408</a:t>
            </a:r>
            <a:endParaRPr kumimoji="0" lang="en-US" sz="800" b="0" i="0" u="none" strike="noStrike" kern="1200" cap="none" spc="0" normalizeH="0" baseline="0" noProof="0" dirty="0">
              <a:ln>
                <a:noFill/>
              </a:ln>
              <a:solidFill>
                <a:schemeClr val="bg1"/>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327682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anim calcmode="lin" valueType="num">
                                      <p:cBhvr>
                                        <p:cTn id="36" dur="1000" fill="hold"/>
                                        <p:tgtEl>
                                          <p:spTgt spid="26"/>
                                        </p:tgtEl>
                                        <p:attrNameLst>
                                          <p:attrName>ppt_x</p:attrName>
                                        </p:attrNameLst>
                                      </p:cBhvr>
                                      <p:tavLst>
                                        <p:tav tm="0">
                                          <p:val>
                                            <p:strVal val="#ppt_x"/>
                                          </p:val>
                                        </p:tav>
                                        <p:tav tm="100000">
                                          <p:val>
                                            <p:strVal val="#ppt_x"/>
                                          </p:val>
                                        </p:tav>
                                      </p:tavLst>
                                    </p:anim>
                                    <p:anim calcmode="lin" valueType="num">
                                      <p:cBhvr>
                                        <p:cTn id="3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tmplLst>
          <p:tmpl>
            <p:tnLst>
              <p:par>
                <p:cTn presetID="42" presetClass="entr" presetSubtype="0"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1000"/>
                        <p:tgtEl>
                          <p:spTgt spid="27"/>
                        </p:tgtEl>
                      </p:cBhvr>
                    </p:animEffect>
                    <p:anim calcmode="lin" valueType="num">
                      <p:cBhvr>
                        <p:cTn dur="1000" fill="hold"/>
                        <p:tgtEl>
                          <p:spTgt spid="27"/>
                        </p:tgtEl>
                        <p:attrNameLst>
                          <p:attrName>ppt_x</p:attrName>
                        </p:attrNameLst>
                      </p:cBhvr>
                      <p:tavLst>
                        <p:tav tm="0">
                          <p:val>
                            <p:strVal val="#ppt_x"/>
                          </p:val>
                        </p:tav>
                        <p:tav tm="100000">
                          <p:val>
                            <p:strVal val="#ppt_x"/>
                          </p:val>
                        </p:tav>
                      </p:tavLst>
                    </p:anim>
                    <p:anim calcmode="lin" valueType="num">
                      <p:cBhvr>
                        <p:cTn dur="1000" fill="hold"/>
                        <p:tgtEl>
                          <p:spTgt spid="27"/>
                        </p:tgtEl>
                        <p:attrNameLst>
                          <p:attrName>ppt_y</p:attrName>
                        </p:attrNameLst>
                      </p:cBhvr>
                      <p:tavLst>
                        <p:tav tm="0">
                          <p:val>
                            <p:strVal val="#ppt_y+.1"/>
                          </p:val>
                        </p:tav>
                        <p:tav tm="100000">
                          <p:val>
                            <p:strVal val="#ppt_y"/>
                          </p:val>
                        </p:tav>
                      </p:tavLst>
                    </p:anim>
                  </p:childTnLst>
                </p:cTn>
              </p:par>
            </p:tnLst>
          </p:tmpl>
        </p:tmplLst>
      </p:bldP>
      <p:bldP spid="26" grpId="0" animBg="1">
        <p:tmplLst>
          <p:tmpl>
            <p:tnLst>
              <p:par>
                <p:cTn presetID="42" presetClass="entr" presetSubtype="0" fill="hold" nodeType="click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anim calcmode="lin" valueType="num">
                      <p:cBhvr>
                        <p:cTn dur="1000" fill="hold"/>
                        <p:tgtEl>
                          <p:spTgt spid="26"/>
                        </p:tgtEl>
                        <p:attrNameLst>
                          <p:attrName>ppt_x</p:attrName>
                        </p:attrNameLst>
                      </p:cBhvr>
                      <p:tavLst>
                        <p:tav tm="0">
                          <p:val>
                            <p:strVal val="#ppt_x"/>
                          </p:val>
                        </p:tav>
                        <p:tav tm="100000">
                          <p:val>
                            <p:strVal val="#ppt_x"/>
                          </p:val>
                        </p:tav>
                      </p:tavLst>
                    </p:anim>
                    <p:anim calcmode="lin" valueType="num">
                      <p:cBhvr>
                        <p:cTn dur="1000" fill="hold"/>
                        <p:tgtEl>
                          <p:spTgt spid="26"/>
                        </p:tgtEl>
                        <p:attrNameLst>
                          <p:attrName>ppt_y</p:attrName>
                        </p:attrNameLst>
                      </p:cBhvr>
                      <p:tavLst>
                        <p:tav tm="0">
                          <p:val>
                            <p:strVal val="#ppt_y+.1"/>
                          </p:val>
                        </p:tav>
                        <p:tav tm="100000">
                          <p:val>
                            <p:strVal val="#ppt_y"/>
                          </p:val>
                        </p:tav>
                      </p:tavLst>
                    </p:anim>
                  </p:childTnLst>
                </p:cTn>
              </p:par>
            </p:tnLst>
          </p:tmpl>
        </p:tmplLst>
      </p:bldP>
      <p:bldP spid="25" grpId="0" animBg="1">
        <p:tmplLst>
          <p:tmpl>
            <p:tnLst>
              <p:par>
                <p:cTn presetID="42" presetClass="entr" presetSubtype="0" fill="hold" nodeType="click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anim calcmode="lin" valueType="num">
                      <p:cBhvr>
                        <p:cTn dur="1000" fill="hold"/>
                        <p:tgtEl>
                          <p:spTgt spid="25"/>
                        </p:tgtEl>
                        <p:attrNameLst>
                          <p:attrName>ppt_x</p:attrName>
                        </p:attrNameLst>
                      </p:cBhvr>
                      <p:tavLst>
                        <p:tav tm="0">
                          <p:val>
                            <p:strVal val="#ppt_x"/>
                          </p:val>
                        </p:tav>
                        <p:tav tm="100000">
                          <p:val>
                            <p:strVal val="#ppt_x"/>
                          </p:val>
                        </p:tav>
                      </p:tavLst>
                    </p:anim>
                    <p:anim calcmode="lin" valueType="num">
                      <p:cBhvr>
                        <p:cTn dur="1000" fill="hold"/>
                        <p:tgtEl>
                          <p:spTgt spid="25"/>
                        </p:tgtEl>
                        <p:attrNameLst>
                          <p:attrName>ppt_y</p:attrName>
                        </p:attrNameLst>
                      </p:cBhvr>
                      <p:tavLst>
                        <p:tav tm="0">
                          <p:val>
                            <p:strVal val="#ppt_y+.1"/>
                          </p:val>
                        </p:tav>
                        <p:tav tm="100000">
                          <p:val>
                            <p:strVal val="#ppt_y"/>
                          </p:val>
                        </p:tav>
                      </p:tavLst>
                    </p:anim>
                  </p:childTnLst>
                </p:cTn>
              </p:par>
            </p:tnLst>
          </p:tmpl>
        </p:tmplLst>
      </p:bldP>
      <p:bldP spid="24" grpId="0" animBg="1">
        <p:tmplLst>
          <p:tmpl>
            <p:tnLst>
              <p:par>
                <p:cTn presetID="47" presetClass="entr" presetSubtype="0" fill="hold" nodeType="click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1000"/>
                        <p:tgtEl>
                          <p:spTgt spid="24"/>
                        </p:tgtEl>
                      </p:cBhvr>
                    </p:animEffect>
                    <p:anim calcmode="lin" valueType="num">
                      <p:cBhvr>
                        <p:cTn dur="1000" fill="hold"/>
                        <p:tgtEl>
                          <p:spTgt spid="24"/>
                        </p:tgtEl>
                        <p:attrNameLst>
                          <p:attrName>ppt_x</p:attrName>
                        </p:attrNameLst>
                      </p:cBhvr>
                      <p:tavLst>
                        <p:tav tm="0">
                          <p:val>
                            <p:strVal val="#ppt_x"/>
                          </p:val>
                        </p:tav>
                        <p:tav tm="100000">
                          <p:val>
                            <p:strVal val="#ppt_x"/>
                          </p:val>
                        </p:tav>
                      </p:tavLst>
                    </p:anim>
                    <p:anim calcmode="lin" valueType="num">
                      <p:cBhvr>
                        <p:cTn dur="1000" fill="hold"/>
                        <p:tgtEl>
                          <p:spTgt spid="24"/>
                        </p:tgtEl>
                        <p:attrNameLst>
                          <p:attrName>ppt_y</p:attrName>
                        </p:attrNameLst>
                      </p:cBhvr>
                      <p:tavLst>
                        <p:tav tm="0">
                          <p:val>
                            <p:strVal val="#ppt_y-.1"/>
                          </p:val>
                        </p:tav>
                        <p:tav tm="100000">
                          <p:val>
                            <p:strVal val="#ppt_y"/>
                          </p:val>
                        </p:tav>
                      </p:tavLst>
                    </p:anim>
                  </p:childTnLst>
                </p:cTn>
              </p:par>
            </p:tnLst>
          </p:tmpl>
        </p:tmplLst>
      </p:bldP>
      <p:bldP spid="23" grpId="0" animBg="1">
        <p:tmplLst>
          <p:tmpl>
            <p:tnLst>
              <p:par>
                <p:cTn presetID="47" presetClass="entr" presetSubtype="0" fill="hold" nodeType="click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1000"/>
                        <p:tgtEl>
                          <p:spTgt spid="23"/>
                        </p:tgtEl>
                      </p:cBhvr>
                    </p:animEffect>
                    <p:anim calcmode="lin" valueType="num">
                      <p:cBhvr>
                        <p:cTn dur="1000" fill="hold"/>
                        <p:tgtEl>
                          <p:spTgt spid="23"/>
                        </p:tgtEl>
                        <p:attrNameLst>
                          <p:attrName>ppt_x</p:attrName>
                        </p:attrNameLst>
                      </p:cBhvr>
                      <p:tavLst>
                        <p:tav tm="0">
                          <p:val>
                            <p:strVal val="#ppt_x"/>
                          </p:val>
                        </p:tav>
                        <p:tav tm="100000">
                          <p:val>
                            <p:strVal val="#ppt_x"/>
                          </p:val>
                        </p:tav>
                      </p:tavLst>
                    </p:anim>
                    <p:anim calcmode="lin" valueType="num">
                      <p:cBhvr>
                        <p:cTn dur="1000" fill="hold"/>
                        <p:tgtEl>
                          <p:spTgt spid="23"/>
                        </p:tgtEl>
                        <p:attrNameLst>
                          <p:attrName>ppt_y</p:attrName>
                        </p:attrNameLst>
                      </p:cBhvr>
                      <p:tavLst>
                        <p:tav tm="0">
                          <p:val>
                            <p:strVal val="#ppt_y-.1"/>
                          </p:val>
                        </p:tav>
                        <p:tav tm="100000">
                          <p:val>
                            <p:strVal val="#ppt_y"/>
                          </p:val>
                        </p:tav>
                      </p:tavLst>
                    </p:anim>
                  </p:childTnLst>
                </p:cTn>
              </p:par>
            </p:tnLst>
          </p:tmpl>
        </p:tmplLst>
      </p:bldP>
      <p:bldP spid="5" grpId="0" animBg="1">
        <p:tmplLst>
          <p:tmpl>
            <p:tnLst>
              <p:par>
                <p:cTn presetID="47"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000"/>
                        <p:tgtEl>
                          <p:spTgt spid="5"/>
                        </p:tgtEl>
                      </p:cBhvr>
                    </p:animEffect>
                    <p:anim calcmode="lin" valueType="num">
                      <p:cBhvr>
                        <p:cTn dur="1000" fill="hold"/>
                        <p:tgtEl>
                          <p:spTgt spid="5"/>
                        </p:tgtEl>
                        <p:attrNameLst>
                          <p:attrName>ppt_x</p:attrName>
                        </p:attrNameLst>
                      </p:cBhvr>
                      <p:tavLst>
                        <p:tav tm="0">
                          <p:val>
                            <p:strVal val="#ppt_x"/>
                          </p:val>
                        </p:tav>
                        <p:tav tm="100000">
                          <p:val>
                            <p:strVal val="#ppt_x"/>
                          </p:val>
                        </p:tav>
                      </p:tavLst>
                    </p:anim>
                    <p:anim calcmode="lin" valueType="num">
                      <p:cBhvr>
                        <p:cTn dur="1000" fill="hold"/>
                        <p:tgtEl>
                          <p:spTgt spid="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line Title4 pic layout">
    <p:bg>
      <p:bgPr>
        <a:solidFill>
          <a:schemeClr val="tx1"/>
        </a:solidFill>
        <a:effectLst/>
      </p:bgPr>
    </p:bg>
    <p:spTree>
      <p:nvGrpSpPr>
        <p:cNvPr id="1" name=""/>
        <p:cNvGrpSpPr/>
        <p:nvPr/>
      </p:nvGrpSpPr>
      <p:grpSpPr>
        <a:xfrm>
          <a:off x="0" y="0"/>
          <a:ext cx="0" cy="0"/>
          <a:chOff x="0" y="0"/>
          <a:chExt cx="0" cy="0"/>
        </a:xfrm>
      </p:grpSpPr>
      <p:sp>
        <p:nvSpPr>
          <p:cNvPr id="16" name="Rectangle 3"/>
          <p:cNvSpPr>
            <a:spLocks noGrp="1" noChangeArrowheads="1"/>
          </p:cNvSpPr>
          <p:nvPr>
            <p:ph idx="1" hasCustomPrompt="1"/>
          </p:nvPr>
        </p:nvSpPr>
        <p:spPr>
          <a:xfrm>
            <a:off x="457200" y="2098950"/>
            <a:ext cx="8229600" cy="4525963"/>
          </a:xfrm>
        </p:spPr>
        <p:txBody>
          <a:bodyPr/>
          <a:lstStyle>
            <a:lvl1pPr>
              <a:defRPr baseline="0">
                <a:solidFill>
                  <a:schemeClr val="bg1"/>
                </a:solidFill>
              </a:defRPr>
            </a:lvl1pPr>
          </a:lstStyle>
          <a:p>
            <a:r>
              <a:rPr lang="en-US" dirty="0" smtClean="0"/>
              <a:t>Subhead can go here:</a:t>
            </a:r>
          </a:p>
        </p:txBody>
      </p:sp>
      <p:sp>
        <p:nvSpPr>
          <p:cNvPr id="14" name="Picture Placeholder 2"/>
          <p:cNvSpPr>
            <a:spLocks noGrp="1"/>
          </p:cNvSpPr>
          <p:nvPr>
            <p:ph type="pic" sz="quarter" idx="13"/>
          </p:nvPr>
        </p:nvSpPr>
        <p:spPr>
          <a:xfrm>
            <a:off x="5946291" y="4316413"/>
            <a:ext cx="2409825" cy="1906587"/>
          </a:xfrm>
        </p:spPr>
        <p:txBody>
          <a:bodyPr/>
          <a:lstStyle>
            <a:lvl1pPr>
              <a:defRPr>
                <a:solidFill>
                  <a:schemeClr val="bg1"/>
                </a:solidFill>
              </a:defRPr>
            </a:lvl1pPr>
          </a:lstStyle>
          <a:p>
            <a:r>
              <a:rPr lang="en-US" smtClean="0"/>
              <a:t>Click icon to add picture</a:t>
            </a:r>
            <a:endParaRPr lang="en-US" dirty="0"/>
          </a:p>
        </p:txBody>
      </p:sp>
      <p:sp>
        <p:nvSpPr>
          <p:cNvPr id="13" name="Picture Placeholder 22"/>
          <p:cNvSpPr>
            <a:spLocks noGrp="1"/>
          </p:cNvSpPr>
          <p:nvPr>
            <p:ph type="pic" sz="quarter" idx="12"/>
          </p:nvPr>
        </p:nvSpPr>
        <p:spPr>
          <a:xfrm>
            <a:off x="4684817" y="2603500"/>
            <a:ext cx="2408237" cy="1906588"/>
          </a:xfrm>
        </p:spPr>
        <p:txBody>
          <a:bodyPr/>
          <a:lstStyle>
            <a:lvl1pPr algn="ctr">
              <a:defRPr>
                <a:solidFill>
                  <a:schemeClr val="bg1"/>
                </a:solidFill>
              </a:defRPr>
            </a:lvl1pPr>
          </a:lstStyle>
          <a:p>
            <a:r>
              <a:rPr lang="en-US" smtClean="0"/>
              <a:t>Click icon to add picture</a:t>
            </a:r>
            <a:endParaRPr lang="en-US" dirty="0"/>
          </a:p>
        </p:txBody>
      </p:sp>
      <p:sp>
        <p:nvSpPr>
          <p:cNvPr id="23" name="Picture Placeholder 22"/>
          <p:cNvSpPr>
            <a:spLocks noGrp="1"/>
          </p:cNvSpPr>
          <p:nvPr>
            <p:ph type="pic" sz="quarter" idx="10"/>
          </p:nvPr>
        </p:nvSpPr>
        <p:spPr>
          <a:xfrm>
            <a:off x="788988" y="2590800"/>
            <a:ext cx="2408237" cy="1906588"/>
          </a:xfrm>
        </p:spPr>
        <p:txBody>
          <a:bodyPr/>
          <a:lstStyle>
            <a:lvl1pPr algn="ctr">
              <a:defRPr>
                <a:solidFill>
                  <a:schemeClr val="bg1"/>
                </a:solidFill>
              </a:defRPr>
            </a:lvl1pPr>
          </a:lstStyle>
          <a:p>
            <a:r>
              <a:rPr lang="en-US" smtClean="0"/>
              <a:t>Click icon to add picture</a:t>
            </a:r>
            <a:endParaRPr lang="en-US" dirty="0"/>
          </a:p>
        </p:txBody>
      </p:sp>
      <p:sp>
        <p:nvSpPr>
          <p:cNvPr id="6" name="Text Box 7"/>
          <p:cNvSpPr txBox="1">
            <a:spLocks noChangeArrowheads="1"/>
          </p:cNvSpPr>
          <p:nvPr userDrawn="1"/>
        </p:nvSpPr>
        <p:spPr bwMode="auto">
          <a:xfrm>
            <a:off x="5403147" y="6588744"/>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algn="r">
              <a:spcBef>
                <a:spcPct val="50000"/>
              </a:spcBef>
              <a:defRPr/>
            </a:pPr>
            <a:r>
              <a:rPr lang="en-US" sz="800" dirty="0" smtClean="0">
                <a:latin typeface="+mn-lt"/>
              </a:rPr>
              <a:t>© Business &amp; Legal Reports, Inc. 1012</a:t>
            </a:r>
          </a:p>
        </p:txBody>
      </p:sp>
      <p:sp>
        <p:nvSpPr>
          <p:cNvPr id="15" name="Rectangle 2"/>
          <p:cNvSpPr>
            <a:spLocks noGrp="1" noChangeArrowheads="1"/>
          </p:cNvSpPr>
          <p:nvPr>
            <p:ph type="title" hasCustomPrompt="1"/>
          </p:nvPr>
        </p:nvSpPr>
        <p:spPr>
          <a:xfrm>
            <a:off x="457200" y="762838"/>
            <a:ext cx="8229600" cy="1143000"/>
          </a:xfrm>
        </p:spPr>
        <p:txBody>
          <a:bodyPr/>
          <a:lstStyle>
            <a:lvl1pPr>
              <a:defRPr baseline="0">
                <a:solidFill>
                  <a:schemeClr val="bg1"/>
                </a:solidFill>
              </a:defRPr>
            </a:lvl1pPr>
          </a:lstStyle>
          <a:p>
            <a:r>
              <a:rPr lang="en-US" dirty="0" smtClean="0"/>
              <a:t>Copy Goes Here for Two-line Header</a:t>
            </a:r>
          </a:p>
        </p:txBody>
      </p:sp>
      <p:pic>
        <p:nvPicPr>
          <p:cNvPr id="11" name="Picture 10"/>
          <p:cNvPicPr>
            <a:picLocks noChangeAspect="1"/>
          </p:cNvPicPr>
          <p:nvPr userDrawn="1">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307975" y="1895320"/>
            <a:ext cx="8842348" cy="55226"/>
          </a:xfrm>
          <a:prstGeom prst="rect">
            <a:avLst/>
          </a:prstGeom>
        </p:spPr>
      </p:pic>
      <p:sp>
        <p:nvSpPr>
          <p:cNvPr id="3" name="Picture Placeholder 2"/>
          <p:cNvSpPr>
            <a:spLocks noGrp="1"/>
          </p:cNvSpPr>
          <p:nvPr>
            <p:ph type="pic" sz="quarter" idx="11"/>
          </p:nvPr>
        </p:nvSpPr>
        <p:spPr>
          <a:xfrm>
            <a:off x="2427288" y="4316413"/>
            <a:ext cx="2409825" cy="1906587"/>
          </a:xfrm>
        </p:spPr>
        <p:txBody>
          <a:bodyPr/>
          <a:lstStyle>
            <a:lvl1pPr>
              <a:defRPr>
                <a:solidFill>
                  <a:schemeClr val="bg1"/>
                </a:solidFill>
              </a:defRPr>
            </a:lvl1pPr>
          </a:lstStyle>
          <a:p>
            <a:r>
              <a:rPr lang="en-US" smtClean="0"/>
              <a:t>Click icon to add picture</a:t>
            </a:r>
            <a:endParaRPr lang="en-US" dirty="0"/>
          </a:p>
        </p:txBody>
      </p:sp>
      <p:sp>
        <p:nvSpPr>
          <p:cNvPr id="10" name="Text Box 7"/>
          <p:cNvSpPr txBox="1">
            <a:spLocks noChangeArrowheads="1"/>
          </p:cNvSpPr>
          <p:nvPr userDrawn="1"/>
        </p:nvSpPr>
        <p:spPr bwMode="auto">
          <a:xfrm>
            <a:off x="5470483" y="6602915"/>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smtClean="0">
                <a:ln>
                  <a:noFill/>
                </a:ln>
                <a:solidFill>
                  <a:schemeClr val="bg1"/>
                </a:solidFill>
                <a:effectLst/>
                <a:uLnTx/>
                <a:uFillTx/>
                <a:latin typeface="Arial"/>
                <a:ea typeface="ＭＳ Ｐゴシック" pitchFamily="34" charset="-128"/>
                <a:cs typeface="+mn-cs"/>
              </a:rPr>
              <a:t>© BLR</a:t>
            </a:r>
            <a:r>
              <a:rPr kumimoji="0" lang="en-US" sz="800" b="0" i="0" u="none" strike="noStrike" kern="1200" cap="none" spc="0" normalizeH="0" baseline="30000" noProof="0" dirty="0" smtClean="0">
                <a:ln>
                  <a:noFill/>
                </a:ln>
                <a:solidFill>
                  <a:schemeClr val="bg1"/>
                </a:solidFill>
                <a:effectLst/>
                <a:uLnTx/>
                <a:uFillTx/>
                <a:latin typeface="Arial"/>
                <a:ea typeface="ＭＳ Ｐゴシック" pitchFamily="34" charset="-128"/>
                <a:cs typeface="+mn-cs"/>
              </a:rPr>
              <a:t>®</a:t>
            </a:r>
            <a:r>
              <a:rPr kumimoji="0" lang="en-US" sz="800" b="0" i="0" u="none" strike="noStrike" kern="1200" cap="none" spc="0" normalizeH="0" baseline="0" noProof="0" dirty="0" smtClean="0">
                <a:ln>
                  <a:noFill/>
                </a:ln>
                <a:solidFill>
                  <a:schemeClr val="bg1"/>
                </a:solidFill>
                <a:effectLst/>
                <a:uLnTx/>
                <a:uFillTx/>
                <a:latin typeface="Arial"/>
                <a:ea typeface="ＭＳ Ｐゴシック" pitchFamily="34" charset="-128"/>
                <a:cs typeface="+mn-cs"/>
              </a:rPr>
              <a:t>—Business &amp; Legal Resources 1408</a:t>
            </a:r>
            <a:endParaRPr kumimoji="0" lang="en-US" sz="800" b="0" i="0" u="none" strike="noStrike" kern="1200" cap="none" spc="0" normalizeH="0" baseline="0" noProof="0" dirty="0">
              <a:ln>
                <a:noFill/>
              </a:ln>
              <a:solidFill>
                <a:schemeClr val="bg1"/>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417014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1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100"/>
                        <p:tgtEl>
                          <p:spTgt spid="16"/>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marL="0" indent="0">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marL="0" indent="0">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73606792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Center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4000">
                <a:latin typeface="+mj-lt"/>
              </a:defRPr>
            </a:lvl1pPr>
          </a:lstStyle>
          <a:p>
            <a:r>
              <a:rPr lang="en-US" smtClean="0"/>
              <a:t>Click to edit Master title style</a:t>
            </a:r>
            <a:endParaRPr lang="en-US" dirty="0"/>
          </a:p>
        </p:txBody>
      </p:sp>
      <p:sp>
        <p:nvSpPr>
          <p:cNvPr id="8" name="Straight Connector 7"/>
          <p:cNvSpPr>
            <a:spLocks noChangeShapeType="1"/>
          </p:cNvSpPr>
          <p:nvPr userDrawn="1"/>
        </p:nvSpPr>
        <p:spPr bwMode="auto">
          <a:xfrm>
            <a:off x="423991" y="6385408"/>
            <a:ext cx="8720009" cy="0"/>
          </a:xfrm>
          <a:prstGeom prst="line">
            <a:avLst/>
          </a:prstGeom>
          <a:noFill/>
          <a:ln w="15875" cap="flat" cmpd="sng" algn="ctr">
            <a:gradFill>
              <a:gsLst>
                <a:gs pos="0">
                  <a:schemeClr val="accent4">
                    <a:alpha val="0"/>
                  </a:schemeClr>
                </a:gs>
                <a:gs pos="17000">
                  <a:schemeClr val="accent4"/>
                </a:gs>
                <a:gs pos="100000">
                  <a:schemeClr val="accent4"/>
                </a:gs>
              </a:gsLst>
              <a:lin ang="0" scaled="0"/>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194118369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80414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Left 1-line Title and Content">
    <p:spTree>
      <p:nvGrpSpPr>
        <p:cNvPr id="1" name=""/>
        <p:cNvGrpSpPr/>
        <p:nvPr/>
      </p:nvGrpSpPr>
      <p:grpSpPr>
        <a:xfrm>
          <a:off x="0" y="0"/>
          <a:ext cx="0" cy="0"/>
          <a:chOff x="0" y="0"/>
          <a:chExt cx="0" cy="0"/>
        </a:xfrm>
      </p:grpSpPr>
      <p:pic>
        <p:nvPicPr>
          <p:cNvPr id="9" name="Picture 8"/>
          <p:cNvPicPr>
            <a:picLocks noChangeAspect="1"/>
          </p:cNvPicPr>
          <p:nvPr userDrawn="1">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366713" y="1382771"/>
            <a:ext cx="8783610" cy="54859"/>
          </a:xfrm>
          <a:prstGeom prst="rect">
            <a:avLst/>
          </a:prstGeom>
        </p:spPr>
      </p:pic>
      <p:pic>
        <p:nvPicPr>
          <p:cNvPr id="6" name="Picture 5"/>
          <p:cNvPicPr>
            <a:picLocks noChangeAspect="1"/>
          </p:cNvPicPr>
          <p:nvPr userDrawn="1">
            <p:custDataLst>
              <p:tags r:id="rId2"/>
            </p:custDataLst>
          </p:nvPr>
        </p:nvPicPr>
        <p:blipFill rotWithShape="1">
          <a:blip r:embed="rId5" cstate="print">
            <a:extLst>
              <a:ext uri="{28A0092B-C50C-407E-A947-70E740481C1C}">
                <a14:useLocalDpi xmlns:a14="http://schemas.microsoft.com/office/drawing/2010/main" val="0"/>
              </a:ext>
            </a:extLst>
          </a:blip>
          <a:srcRect r="2773"/>
          <a:stretch/>
        </p:blipFill>
        <p:spPr>
          <a:xfrm>
            <a:off x="1699421" y="903043"/>
            <a:ext cx="6245171" cy="6459650"/>
          </a:xfrm>
          <a:prstGeom prst="rect">
            <a:avLst/>
          </a:prstGeom>
        </p:spPr>
      </p:pic>
      <p:sp>
        <p:nvSpPr>
          <p:cNvPr id="7" name="Rectangle 2"/>
          <p:cNvSpPr>
            <a:spLocks noGrp="1" noChangeArrowheads="1"/>
          </p:cNvSpPr>
          <p:nvPr>
            <p:ph type="title"/>
          </p:nvPr>
        </p:nvSpPr>
        <p:spPr>
          <a:xfrm>
            <a:off x="457200" y="537213"/>
            <a:ext cx="8229600" cy="1143000"/>
          </a:xfrm>
        </p:spPr>
        <p:txBody>
          <a:bodyPr/>
          <a:lstStyle/>
          <a:p>
            <a:r>
              <a:rPr lang="en-US" smtClean="0"/>
              <a:t>Click to edit Master title style</a:t>
            </a:r>
            <a:endParaRPr lang="en-US" dirty="0" smtClean="0"/>
          </a:p>
        </p:txBody>
      </p:sp>
      <p:sp>
        <p:nvSpPr>
          <p:cNvPr id="10" name="Rectangle 3"/>
          <p:cNvSpPr>
            <a:spLocks noGrp="1" noChangeArrowheads="1"/>
          </p:cNvSpPr>
          <p:nvPr>
            <p:ph idx="1" hasCustomPrompt="1"/>
          </p:nvPr>
        </p:nvSpPr>
        <p:spPr>
          <a:xfrm>
            <a:off x="2719450" y="2134575"/>
            <a:ext cx="4263243" cy="4525963"/>
          </a:xfrm>
        </p:spPr>
        <p:txBody>
          <a:bodyPr/>
          <a:lstStyle>
            <a:lvl2pPr>
              <a:defRPr baseline="0"/>
            </a:lvl2pPr>
          </a:lstStyle>
          <a:p>
            <a:pPr lvl="1"/>
            <a:r>
              <a:rPr lang="en-US" dirty="0" smtClean="0"/>
              <a:t>Text here</a:t>
            </a:r>
          </a:p>
          <a:p>
            <a:endParaRPr lang="en-US" dirty="0" smtClean="0"/>
          </a:p>
        </p:txBody>
      </p:sp>
    </p:spTree>
    <p:extLst>
      <p:ext uri="{BB962C8B-B14F-4D97-AF65-F5344CB8AC3E}">
        <p14:creationId xmlns:p14="http://schemas.microsoft.com/office/powerpoint/2010/main" val="417620876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atin typeface="Arial" charset="0"/>
              </a:defRPr>
            </a:lvl1pPr>
          </a:lstStyle>
          <a:p>
            <a:pPr>
              <a:defRPr/>
            </a:pPr>
            <a:fld id="{FCE4B6F3-342C-41C0-8E65-D7A12E23B943}" type="slidenum">
              <a:rPr lang="en-US"/>
              <a:pPr>
                <a:defRPr/>
              </a:pPr>
              <a:t>‹#›</a:t>
            </a:fld>
            <a:endParaRPr lang="en-US"/>
          </a:p>
        </p:txBody>
      </p:sp>
    </p:spTree>
    <p:extLst>
      <p:ext uri="{BB962C8B-B14F-4D97-AF65-F5344CB8AC3E}">
        <p14:creationId xmlns:p14="http://schemas.microsoft.com/office/powerpoint/2010/main" val="182003666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over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71675"/>
            <a:ext cx="7772400" cy="1470025"/>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lgn="l">
              <a:defRPr sz="4000"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ticulate" pitchFamily="2"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9" name="Straight Connector 8"/>
          <p:cNvSpPr>
            <a:spLocks noChangeShapeType="1"/>
          </p:cNvSpPr>
          <p:nvPr userDrawn="1"/>
        </p:nvSpPr>
        <p:spPr bwMode="auto">
          <a:xfrm>
            <a:off x="423991" y="5352283"/>
            <a:ext cx="8720009" cy="0"/>
          </a:xfrm>
          <a:prstGeom prst="line">
            <a:avLst/>
          </a:prstGeom>
          <a:noFill/>
          <a:ln w="15875" cap="flat" cmpd="sng" algn="ctr">
            <a:gradFill>
              <a:gsLst>
                <a:gs pos="0">
                  <a:schemeClr val="accent4">
                    <a:alpha val="0"/>
                  </a:schemeClr>
                </a:gs>
                <a:gs pos="17000">
                  <a:schemeClr val="accent4"/>
                </a:gs>
                <a:gs pos="100000">
                  <a:schemeClr val="accent4"/>
                </a:gs>
              </a:gsLst>
              <a:lin ang="0" scaled="0"/>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334646546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Left 1-line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7213"/>
            <a:ext cx="8229600" cy="1143000"/>
          </a:xfrm>
        </p:spPr>
        <p:txBody>
          <a:bodyPr/>
          <a:lstStyle>
            <a:lvl1pPr algn="l">
              <a:defRPr sz="4000">
                <a:latin typeface="Articulate" pitchFamily="2"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713671"/>
            <a:ext cx="8229600" cy="4525963"/>
          </a:xfrm>
        </p:spPr>
        <p:txBody>
          <a:bodyPr/>
          <a:lstStyle>
            <a:lvl1pPr>
              <a:defRPr sz="2400"/>
            </a:lvl1pPr>
            <a:lvl2pPr>
              <a:defRPr sz="2400"/>
            </a:lvl2pPr>
          </a:lstStyle>
          <a:p>
            <a:pPr lvl="0"/>
            <a:r>
              <a:rPr lang="en-US" smtClean="0"/>
              <a:t>Click to edit Master text styles</a:t>
            </a:r>
          </a:p>
          <a:p>
            <a:pPr lvl="1"/>
            <a:r>
              <a:rPr lang="en-US" smtClean="0"/>
              <a:t>Second level</a:t>
            </a:r>
          </a:p>
        </p:txBody>
      </p:sp>
      <p:pic>
        <p:nvPicPr>
          <p:cNvPr id="9" name="rule"/>
          <p:cNvPicPr>
            <a:picLocks noChangeAspect="1"/>
          </p:cNvPicPr>
          <p:nvPr userDrawn="1">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366713" y="1382771"/>
            <a:ext cx="8783610" cy="54859"/>
          </a:xfrm>
          <a:prstGeom prst="rect">
            <a:avLst/>
          </a:prstGeom>
        </p:spPr>
      </p:pic>
    </p:spTree>
    <p:extLst>
      <p:ext uri="{BB962C8B-B14F-4D97-AF65-F5344CB8AC3E}">
        <p14:creationId xmlns:p14="http://schemas.microsoft.com/office/powerpoint/2010/main" val="329363110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Left 2-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62838"/>
            <a:ext cx="8229600" cy="1143000"/>
          </a:xfrm>
        </p:spPr>
        <p:txBody>
          <a:bodyPr/>
          <a:lstStyle>
            <a:lvl1pPr algn="l">
              <a:defRPr sz="4000">
                <a:latin typeface="Articulate" pitchFamily="2" charset="0"/>
              </a:defRPr>
            </a:lvl1pPr>
          </a:lstStyle>
          <a:p>
            <a:r>
              <a:rPr lang="en-US" dirty="0" smtClean="0"/>
              <a:t>Click to edit Master title style for more copy</a:t>
            </a:r>
            <a:endParaRPr lang="en-US" dirty="0"/>
          </a:p>
        </p:txBody>
      </p:sp>
      <p:sp>
        <p:nvSpPr>
          <p:cNvPr id="3" name="Content Placeholder 2"/>
          <p:cNvSpPr>
            <a:spLocks noGrp="1"/>
          </p:cNvSpPr>
          <p:nvPr>
            <p:ph idx="1"/>
          </p:nvPr>
        </p:nvSpPr>
        <p:spPr>
          <a:xfrm>
            <a:off x="457200" y="2098950"/>
            <a:ext cx="8229600" cy="4525963"/>
          </a:xfrm>
        </p:spPr>
        <p:txBody>
          <a:bodyPr/>
          <a:lstStyle>
            <a:lvl1pPr>
              <a:defRPr sz="2400"/>
            </a:lvl1pPr>
            <a:lvl2pPr>
              <a:defRPr sz="2400"/>
            </a:lvl2pPr>
          </a:lstStyle>
          <a:p>
            <a:pPr lvl="0"/>
            <a:r>
              <a:rPr lang="en-US" smtClean="0"/>
              <a:t>Click to edit Master text styles</a:t>
            </a:r>
          </a:p>
          <a:p>
            <a:pPr lvl="1"/>
            <a:r>
              <a:rPr lang="en-US" smtClean="0"/>
              <a:t>Second level</a:t>
            </a:r>
          </a:p>
        </p:txBody>
      </p:sp>
      <p:pic>
        <p:nvPicPr>
          <p:cNvPr id="7" name="Picture 6"/>
          <p:cNvPicPr>
            <a:picLocks noChangeAspect="1"/>
          </p:cNvPicPr>
          <p:nvPr userDrawn="1">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366713" y="1905271"/>
            <a:ext cx="8783610" cy="54859"/>
          </a:xfrm>
          <a:prstGeom prst="rect">
            <a:avLst/>
          </a:prstGeom>
        </p:spPr>
      </p:pic>
    </p:spTree>
    <p:extLst>
      <p:ext uri="{BB962C8B-B14F-4D97-AF65-F5344CB8AC3E}">
        <p14:creationId xmlns:p14="http://schemas.microsoft.com/office/powerpoint/2010/main" val="364179507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Left 1-line Title and Content BLK Bkgn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37213"/>
            <a:ext cx="8229600" cy="1143000"/>
          </a:xfrm>
        </p:spPr>
        <p:txBody>
          <a:bodyPr/>
          <a:lstStyle>
            <a:lvl1pPr algn="l">
              <a:defRPr sz="4000">
                <a:solidFill>
                  <a:schemeClr val="bg1"/>
                </a:solidFill>
                <a:latin typeface="Articulate" pitchFamily="2"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873325"/>
            <a:ext cx="8229600" cy="4525963"/>
          </a:xfrm>
        </p:spPr>
        <p:txBody>
          <a:bodyPr/>
          <a:lstStyle>
            <a:lvl1pPr>
              <a:defRPr sz="2400">
                <a:solidFill>
                  <a:schemeClr val="bg1"/>
                </a:solidFill>
              </a:defRPr>
            </a:lvl1pPr>
            <a:lvl2pPr>
              <a:defRPr sz="2400">
                <a:solidFill>
                  <a:schemeClr val="bg1"/>
                </a:solidFill>
              </a:defRPr>
            </a:lvl2pPr>
          </a:lstStyle>
          <a:p>
            <a:pPr lvl="0"/>
            <a:r>
              <a:rPr lang="en-US" smtClean="0"/>
              <a:t>Click to edit Master text styles</a:t>
            </a:r>
          </a:p>
          <a:p>
            <a:pPr lvl="1"/>
            <a:r>
              <a:rPr lang="en-US" smtClean="0"/>
              <a:t>Second level</a:t>
            </a:r>
          </a:p>
        </p:txBody>
      </p:sp>
      <p:pic>
        <p:nvPicPr>
          <p:cNvPr id="4" name="Picture 3"/>
          <p:cNvPicPr>
            <a:picLocks noChangeAspect="1"/>
          </p:cNvPicPr>
          <p:nvPr userDrawn="1">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307975" y="1394280"/>
            <a:ext cx="8842348" cy="55226"/>
          </a:xfrm>
          <a:prstGeom prst="rect">
            <a:avLst/>
          </a:prstGeom>
        </p:spPr>
      </p:pic>
      <p:sp>
        <p:nvSpPr>
          <p:cNvPr id="6" name="Text Box 7"/>
          <p:cNvSpPr txBox="1">
            <a:spLocks noChangeArrowheads="1"/>
          </p:cNvSpPr>
          <p:nvPr userDrawn="1"/>
        </p:nvSpPr>
        <p:spPr bwMode="auto">
          <a:xfrm>
            <a:off x="5403147" y="6588744"/>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smtClean="0">
                <a:ln>
                  <a:noFill/>
                </a:ln>
                <a:solidFill>
                  <a:schemeClr val="bg1"/>
                </a:solidFill>
                <a:effectLst/>
                <a:uLnTx/>
                <a:uFillTx/>
                <a:latin typeface="Arial"/>
                <a:ea typeface="ＭＳ Ｐゴシック" pitchFamily="34" charset="-128"/>
                <a:cs typeface="+mn-cs"/>
              </a:rPr>
              <a:t>© BLR</a:t>
            </a:r>
            <a:r>
              <a:rPr kumimoji="0" lang="en-US" sz="800" b="0" i="0" u="none" strike="noStrike" kern="1200" cap="none" spc="0" normalizeH="0" baseline="30000" noProof="0" dirty="0" smtClean="0">
                <a:ln>
                  <a:noFill/>
                </a:ln>
                <a:solidFill>
                  <a:schemeClr val="bg1"/>
                </a:solidFill>
                <a:effectLst/>
                <a:uLnTx/>
                <a:uFillTx/>
                <a:latin typeface="Arial"/>
                <a:ea typeface="ＭＳ Ｐゴシック" pitchFamily="34" charset="-128"/>
                <a:cs typeface="+mn-cs"/>
              </a:rPr>
              <a:t>®</a:t>
            </a:r>
            <a:r>
              <a:rPr kumimoji="0" lang="en-US" sz="800" b="0" i="0" u="none" strike="noStrike" kern="1200" cap="none" spc="0" normalizeH="0" baseline="0" noProof="0" dirty="0" smtClean="0">
                <a:ln>
                  <a:noFill/>
                </a:ln>
                <a:solidFill>
                  <a:schemeClr val="bg1"/>
                </a:solidFill>
                <a:effectLst/>
                <a:uLnTx/>
                <a:uFillTx/>
                <a:latin typeface="Arial"/>
                <a:ea typeface="ＭＳ Ｐゴシック" pitchFamily="34" charset="-128"/>
                <a:cs typeface="+mn-cs"/>
              </a:rPr>
              <a:t>—Business &amp; Legal Resources 1408</a:t>
            </a:r>
            <a:endParaRPr kumimoji="0" lang="en-US" sz="800" b="0" i="0" u="none" strike="noStrike" kern="1200" cap="none" spc="0" normalizeH="0" baseline="0" noProof="0" dirty="0">
              <a:ln>
                <a:noFill/>
              </a:ln>
              <a:solidFill>
                <a:schemeClr val="bg1"/>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23225723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Left 2-line Title and Content BLK bkgn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62838"/>
            <a:ext cx="8229600" cy="1143000"/>
          </a:xfrm>
        </p:spPr>
        <p:txBody>
          <a:bodyPr/>
          <a:lstStyle>
            <a:lvl1pPr algn="l">
              <a:defRPr sz="4000">
                <a:solidFill>
                  <a:schemeClr val="bg1"/>
                </a:solidFill>
                <a:latin typeface="Articulate" pitchFamily="2" charset="0"/>
              </a:defRPr>
            </a:lvl1pPr>
          </a:lstStyle>
          <a:p>
            <a:r>
              <a:rPr lang="en-US" dirty="0" smtClean="0"/>
              <a:t>Click to edit Master title style for more copy</a:t>
            </a:r>
            <a:endParaRPr lang="en-US" dirty="0"/>
          </a:p>
        </p:txBody>
      </p:sp>
      <p:sp>
        <p:nvSpPr>
          <p:cNvPr id="3" name="Content Placeholder 2"/>
          <p:cNvSpPr>
            <a:spLocks noGrp="1"/>
          </p:cNvSpPr>
          <p:nvPr>
            <p:ph idx="1"/>
          </p:nvPr>
        </p:nvSpPr>
        <p:spPr>
          <a:xfrm>
            <a:off x="457200" y="2098950"/>
            <a:ext cx="8229600" cy="4525963"/>
          </a:xfrm>
        </p:spPr>
        <p:txBody>
          <a:bodyPr/>
          <a:lstStyle>
            <a:lvl1pPr>
              <a:defRPr sz="2400">
                <a:solidFill>
                  <a:schemeClr val="bg1"/>
                </a:solidFill>
              </a:defRPr>
            </a:lvl1pPr>
            <a:lvl2pPr>
              <a:defRPr sz="2400">
                <a:solidFill>
                  <a:schemeClr val="bg1"/>
                </a:solidFill>
              </a:defRPr>
            </a:lvl2pPr>
          </a:lstStyle>
          <a:p>
            <a:pPr lvl="0"/>
            <a:r>
              <a:rPr lang="en-US" smtClean="0"/>
              <a:t>Click to edit Master text styles</a:t>
            </a:r>
          </a:p>
          <a:p>
            <a:pPr lvl="1"/>
            <a:r>
              <a:rPr lang="en-US" smtClean="0"/>
              <a:t>Second level</a:t>
            </a:r>
          </a:p>
        </p:txBody>
      </p:sp>
      <p:pic>
        <p:nvPicPr>
          <p:cNvPr id="7" name="Picture 6"/>
          <p:cNvPicPr>
            <a:picLocks noChangeAspect="1"/>
          </p:cNvPicPr>
          <p:nvPr userDrawn="1">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307975" y="1895320"/>
            <a:ext cx="8842348" cy="55226"/>
          </a:xfrm>
          <a:prstGeom prst="rect">
            <a:avLst/>
          </a:prstGeom>
        </p:spPr>
      </p:pic>
      <p:sp>
        <p:nvSpPr>
          <p:cNvPr id="5" name="Text Box 7"/>
          <p:cNvSpPr txBox="1">
            <a:spLocks noChangeArrowheads="1"/>
          </p:cNvSpPr>
          <p:nvPr userDrawn="1"/>
        </p:nvSpPr>
        <p:spPr bwMode="auto">
          <a:xfrm>
            <a:off x="5403147" y="6588744"/>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smtClean="0">
                <a:ln>
                  <a:noFill/>
                </a:ln>
                <a:solidFill>
                  <a:schemeClr val="bg1"/>
                </a:solidFill>
                <a:effectLst/>
                <a:uLnTx/>
                <a:uFillTx/>
                <a:latin typeface="Arial"/>
                <a:ea typeface="ＭＳ Ｐゴシック" pitchFamily="34" charset="-128"/>
                <a:cs typeface="+mn-cs"/>
              </a:rPr>
              <a:t>© BLR</a:t>
            </a:r>
            <a:r>
              <a:rPr kumimoji="0" lang="en-US" sz="800" b="0" i="0" u="none" strike="noStrike" kern="1200" cap="none" spc="0" normalizeH="0" baseline="30000" noProof="0" dirty="0" smtClean="0">
                <a:ln>
                  <a:noFill/>
                </a:ln>
                <a:solidFill>
                  <a:schemeClr val="bg1"/>
                </a:solidFill>
                <a:effectLst/>
                <a:uLnTx/>
                <a:uFillTx/>
                <a:latin typeface="Arial"/>
                <a:ea typeface="ＭＳ Ｐゴシック" pitchFamily="34" charset="-128"/>
                <a:cs typeface="+mn-cs"/>
              </a:rPr>
              <a:t>®</a:t>
            </a:r>
            <a:r>
              <a:rPr kumimoji="0" lang="en-US" sz="800" b="0" i="0" u="none" strike="noStrike" kern="1200" cap="none" spc="0" normalizeH="0" baseline="0" noProof="0" dirty="0" smtClean="0">
                <a:ln>
                  <a:noFill/>
                </a:ln>
                <a:solidFill>
                  <a:schemeClr val="bg1"/>
                </a:solidFill>
                <a:effectLst/>
                <a:uLnTx/>
                <a:uFillTx/>
                <a:latin typeface="Arial"/>
                <a:ea typeface="ＭＳ Ｐゴシック" pitchFamily="34" charset="-128"/>
                <a:cs typeface="+mn-cs"/>
              </a:rPr>
              <a:t>—Business &amp; Legal Resources 1408</a:t>
            </a:r>
            <a:endParaRPr kumimoji="0" lang="en-US" sz="800" b="0" i="0" u="none" strike="noStrike" kern="1200" cap="none" spc="0" normalizeH="0" baseline="0" noProof="0" dirty="0">
              <a:ln>
                <a:noFill/>
              </a:ln>
              <a:solidFill>
                <a:schemeClr val="bg1"/>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109290662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ssion Objectives BLK Bkgnd">
    <p:bg>
      <p:bgPr>
        <a:solidFill>
          <a:schemeClr val="tx1"/>
        </a:solidFill>
        <a:effectLst/>
      </p:bgPr>
    </p:bg>
    <p:spTree>
      <p:nvGrpSpPr>
        <p:cNvPr id="1" name=""/>
        <p:cNvGrpSpPr/>
        <p:nvPr/>
      </p:nvGrpSpPr>
      <p:grpSpPr>
        <a:xfrm>
          <a:off x="0" y="0"/>
          <a:ext cx="0" cy="0"/>
          <a:chOff x="0" y="0"/>
          <a:chExt cx="0" cy="0"/>
        </a:xfrm>
      </p:grpSpPr>
      <p:sp>
        <p:nvSpPr>
          <p:cNvPr id="19" name="Rectangle 2"/>
          <p:cNvSpPr>
            <a:spLocks noGrp="1" noChangeArrowheads="1"/>
          </p:cNvSpPr>
          <p:nvPr>
            <p:ph type="title" hasCustomPrompt="1"/>
          </p:nvPr>
        </p:nvSpPr>
        <p:spPr>
          <a:xfrm>
            <a:off x="457200" y="537213"/>
            <a:ext cx="8229600" cy="1143000"/>
          </a:xfrm>
        </p:spPr>
        <p:txBody>
          <a:bodyPr/>
          <a:lstStyle>
            <a:lvl1pPr>
              <a:defRPr>
                <a:solidFill>
                  <a:schemeClr val="bg1"/>
                </a:solidFill>
              </a:defRPr>
            </a:lvl1pPr>
          </a:lstStyle>
          <a:p>
            <a:pPr eaLnBrk="1" hangingPunct="1"/>
            <a:r>
              <a:rPr lang="en-US" dirty="0" smtClean="0"/>
              <a:t>Session Objectives</a:t>
            </a:r>
          </a:p>
        </p:txBody>
      </p:sp>
      <p:sp>
        <p:nvSpPr>
          <p:cNvPr id="20" name="Rectangle 3"/>
          <p:cNvSpPr>
            <a:spLocks noGrp="1" noChangeArrowheads="1"/>
          </p:cNvSpPr>
          <p:nvPr>
            <p:ph idx="1" hasCustomPrompt="1"/>
          </p:nvPr>
        </p:nvSpPr>
        <p:spPr>
          <a:xfrm>
            <a:off x="1341912" y="1873325"/>
            <a:ext cx="7344888" cy="4525963"/>
          </a:xfrm>
        </p:spPr>
        <p:txBody>
          <a:bodyPr/>
          <a:lstStyle>
            <a:lvl1pPr>
              <a:defRPr>
                <a:solidFill>
                  <a:schemeClr val="bg1"/>
                </a:solidFill>
              </a:defRPr>
            </a:lvl1pPr>
          </a:lstStyle>
          <a:p>
            <a:pPr marL="0" indent="0" eaLnBrk="1" hangingPunct="1">
              <a:spcBef>
                <a:spcPct val="0"/>
              </a:spcBef>
              <a:spcAft>
                <a:spcPts val="1500"/>
              </a:spcAft>
              <a:buSzPct val="115000"/>
            </a:pPr>
            <a:r>
              <a:rPr lang="en-US" dirty="0" smtClean="0">
                <a:latin typeface="+mj-lt"/>
              </a:rPr>
              <a:t>Copy here</a:t>
            </a:r>
          </a:p>
          <a:p>
            <a:pPr marL="0" indent="0" eaLnBrk="1" hangingPunct="1">
              <a:spcBef>
                <a:spcPct val="0"/>
              </a:spcBef>
              <a:spcAft>
                <a:spcPts val="1500"/>
              </a:spcAft>
              <a:buSzPct val="115000"/>
            </a:pPr>
            <a:r>
              <a:rPr lang="en-US" dirty="0" smtClean="0">
                <a:latin typeface="+mj-lt"/>
              </a:rPr>
              <a:t>Copy here</a:t>
            </a:r>
          </a:p>
          <a:p>
            <a:pPr marL="0" indent="0" eaLnBrk="1" hangingPunct="1">
              <a:spcBef>
                <a:spcPct val="0"/>
              </a:spcBef>
              <a:spcAft>
                <a:spcPts val="1500"/>
              </a:spcAft>
              <a:buSzPct val="115000"/>
            </a:pPr>
            <a:r>
              <a:rPr lang="en-US" dirty="0" smtClean="0">
                <a:latin typeface="+mj-lt"/>
              </a:rPr>
              <a:t>Copy here</a:t>
            </a:r>
          </a:p>
          <a:p>
            <a:pPr marL="0" indent="0" eaLnBrk="1" hangingPunct="1">
              <a:spcBef>
                <a:spcPct val="0"/>
              </a:spcBef>
              <a:spcAft>
                <a:spcPts val="1500"/>
              </a:spcAft>
              <a:buSzPct val="115000"/>
            </a:pPr>
            <a:r>
              <a:rPr lang="en-US" dirty="0" smtClean="0">
                <a:latin typeface="+mj-lt"/>
              </a:rPr>
              <a:t>Copy here</a:t>
            </a:r>
          </a:p>
          <a:p>
            <a:pPr marL="0" indent="0" eaLnBrk="1" hangingPunct="1">
              <a:spcBef>
                <a:spcPct val="0"/>
              </a:spcBef>
              <a:spcAft>
                <a:spcPts val="1500"/>
              </a:spcAft>
            </a:pPr>
            <a:r>
              <a:rPr lang="en-US" dirty="0" smtClean="0">
                <a:latin typeface="+mj-lt"/>
              </a:rPr>
              <a:t>Copy here and here and </a:t>
            </a:r>
            <a:r>
              <a:rPr lang="en-US" dirty="0" err="1" smtClean="0">
                <a:latin typeface="+mj-lt"/>
              </a:rPr>
              <a:t>lorem</a:t>
            </a:r>
            <a:r>
              <a:rPr lang="en-US" dirty="0" smtClean="0">
                <a:latin typeface="+mj-lt"/>
              </a:rPr>
              <a:t> </a:t>
            </a:r>
            <a:r>
              <a:rPr lang="en-US" dirty="0" err="1" smtClean="0">
                <a:latin typeface="+mj-lt"/>
              </a:rPr>
              <a:t>ipsum</a:t>
            </a:r>
            <a:r>
              <a:rPr lang="en-US" dirty="0" smtClean="0">
                <a:latin typeface="+mj-lt"/>
              </a:rPr>
              <a:t> copy goes over here</a:t>
            </a:r>
          </a:p>
        </p:txBody>
      </p:sp>
      <p:pic>
        <p:nvPicPr>
          <p:cNvPr id="21" name="Picture 20"/>
          <p:cNvPicPr>
            <a:picLocks noChangeAspect="1"/>
          </p:cNvPicPr>
          <p:nvPr userDrawn="1">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307975" y="1394280"/>
            <a:ext cx="8842348" cy="55226"/>
          </a:xfrm>
          <a:prstGeom prst="rect">
            <a:avLst/>
          </a:prstGeom>
        </p:spPr>
      </p:pic>
      <p:sp>
        <p:nvSpPr>
          <p:cNvPr id="22" name="Text Box 7"/>
          <p:cNvSpPr txBox="1">
            <a:spLocks noChangeArrowheads="1"/>
          </p:cNvSpPr>
          <p:nvPr userDrawn="1"/>
        </p:nvSpPr>
        <p:spPr bwMode="auto">
          <a:xfrm>
            <a:off x="5403147" y="6588744"/>
            <a:ext cx="3657600" cy="21544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smtClean="0">
                <a:ln>
                  <a:noFill/>
                </a:ln>
                <a:solidFill>
                  <a:schemeClr val="bg1"/>
                </a:solidFill>
                <a:effectLst/>
                <a:uLnTx/>
                <a:uFillTx/>
                <a:latin typeface="Arial"/>
                <a:ea typeface="ＭＳ Ｐゴシック" pitchFamily="34" charset="-128"/>
                <a:cs typeface="+mn-cs"/>
              </a:rPr>
              <a:t>© BLR</a:t>
            </a:r>
            <a:r>
              <a:rPr kumimoji="0" lang="en-US" sz="800" b="0" i="0" u="none" strike="noStrike" kern="1200" cap="none" spc="0" normalizeH="0" baseline="30000" noProof="0" dirty="0" smtClean="0">
                <a:ln>
                  <a:noFill/>
                </a:ln>
                <a:solidFill>
                  <a:schemeClr val="bg1"/>
                </a:solidFill>
                <a:effectLst/>
                <a:uLnTx/>
                <a:uFillTx/>
                <a:latin typeface="Arial"/>
                <a:ea typeface="ＭＳ Ｐゴシック" pitchFamily="34" charset="-128"/>
                <a:cs typeface="+mn-cs"/>
              </a:rPr>
              <a:t>®</a:t>
            </a:r>
            <a:r>
              <a:rPr kumimoji="0" lang="en-US" sz="800" b="0" i="0" u="none" strike="noStrike" kern="1200" cap="none" spc="0" normalizeH="0" baseline="0" noProof="0" dirty="0" smtClean="0">
                <a:ln>
                  <a:noFill/>
                </a:ln>
                <a:solidFill>
                  <a:schemeClr val="bg1"/>
                </a:solidFill>
                <a:effectLst/>
                <a:uLnTx/>
                <a:uFillTx/>
                <a:latin typeface="Arial"/>
                <a:ea typeface="ＭＳ Ｐゴシック" pitchFamily="34" charset="-128"/>
                <a:cs typeface="+mn-cs"/>
              </a:rPr>
              <a:t>—Business &amp; Legal Resources 1408</a:t>
            </a:r>
            <a:endParaRPr kumimoji="0" lang="en-US" sz="800" b="0" i="0" u="none" strike="noStrike" kern="1200" cap="none" spc="0" normalizeH="0" baseline="0" noProof="0" dirty="0">
              <a:ln>
                <a:noFill/>
              </a:ln>
              <a:solidFill>
                <a:schemeClr val="bg1"/>
              </a:solidFill>
              <a:effectLst/>
              <a:uLnTx/>
              <a:uFillTx/>
              <a:latin typeface="Arial"/>
              <a:ea typeface="ＭＳ Ｐゴシック" pitchFamily="34" charset="-128"/>
              <a:cs typeface="+mn-cs"/>
            </a:endParaRPr>
          </a:p>
        </p:txBody>
      </p:sp>
      <p:pic>
        <p:nvPicPr>
          <p:cNvPr id="23" name="Bullet3 Flash" descr="orange button metal border"/>
          <p:cNvPicPr>
            <a:picLocks noChangeAspect="1" noChangeArrowheads="1"/>
          </p:cNvPicPr>
          <p:nvPr userDrawn="1">
            <p:custDataLst>
              <p:tags r:id="rId2"/>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860492" y="2808502"/>
            <a:ext cx="419600" cy="419600"/>
          </a:xfrm>
          <a:prstGeom prst="rect">
            <a:avLst/>
          </a:prstGeom>
          <a:noFill/>
          <a:effectLst>
            <a:glow rad="241300">
              <a:schemeClr val="accent3">
                <a:satMod val="175000"/>
                <a:alpha val="47000"/>
              </a:schemeClr>
            </a:glow>
            <a:softEdge rad="177800"/>
          </a:effectLst>
          <a:extLst>
            <a:ext uri="{909E8E84-426E-40DD-AFC4-6F175D3DCCD1}">
              <a14:hiddenFill xmlns:a14="http://schemas.microsoft.com/office/drawing/2010/main">
                <a:solidFill>
                  <a:srgbClr val="FFFFFF"/>
                </a:solidFill>
              </a14:hiddenFill>
            </a:ext>
          </a:extLst>
        </p:spPr>
      </p:pic>
      <p:pic>
        <p:nvPicPr>
          <p:cNvPr id="24" name="Bullet1 Flash" descr="orange button metal border"/>
          <p:cNvPicPr>
            <a:picLocks noChangeAspect="1" noChangeArrowheads="1"/>
          </p:cNvPicPr>
          <p:nvPr userDrawn="1">
            <p:custDataLst>
              <p:tags r:id="rId3"/>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860492" y="1875768"/>
            <a:ext cx="419600" cy="419600"/>
          </a:xfrm>
          <a:prstGeom prst="rect">
            <a:avLst/>
          </a:prstGeom>
          <a:noFill/>
          <a:effectLst>
            <a:glow rad="241300">
              <a:schemeClr val="accent3">
                <a:satMod val="175000"/>
                <a:alpha val="47000"/>
              </a:schemeClr>
            </a:glow>
            <a:softEdge rad="177800"/>
          </a:effectLst>
          <a:extLst>
            <a:ext uri="{909E8E84-426E-40DD-AFC4-6F175D3DCCD1}">
              <a14:hiddenFill xmlns:a14="http://schemas.microsoft.com/office/drawing/2010/main">
                <a:solidFill>
                  <a:srgbClr val="FFFFFF"/>
                </a:solidFill>
              </a14:hiddenFill>
            </a:ext>
          </a:extLst>
        </p:spPr>
      </p:pic>
      <p:pic>
        <p:nvPicPr>
          <p:cNvPr id="25" name="Bullet2 Flash" descr="orange button metal border"/>
          <p:cNvPicPr>
            <a:picLocks noChangeAspect="1" noChangeArrowheads="1"/>
          </p:cNvPicPr>
          <p:nvPr userDrawn="1">
            <p:custDataLst>
              <p:tags r:id="rId4"/>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860492" y="2342135"/>
            <a:ext cx="419600" cy="419600"/>
          </a:xfrm>
          <a:prstGeom prst="rect">
            <a:avLst/>
          </a:prstGeom>
          <a:noFill/>
          <a:effectLst>
            <a:glow rad="241300">
              <a:schemeClr val="accent3">
                <a:satMod val="175000"/>
                <a:alpha val="47000"/>
              </a:schemeClr>
            </a:glow>
            <a:softEdge rad="177800"/>
          </a:effectLst>
          <a:extLst>
            <a:ext uri="{909E8E84-426E-40DD-AFC4-6F175D3DCCD1}">
              <a14:hiddenFill xmlns:a14="http://schemas.microsoft.com/office/drawing/2010/main">
                <a:solidFill>
                  <a:srgbClr val="FFFFFF"/>
                </a:solidFill>
              </a14:hiddenFill>
            </a:ext>
          </a:extLst>
        </p:spPr>
      </p:pic>
      <p:pic>
        <p:nvPicPr>
          <p:cNvPr id="26" name="Bullet4Flash" descr="orange button metal border"/>
          <p:cNvPicPr>
            <a:picLocks noChangeAspect="1" noChangeArrowheads="1"/>
          </p:cNvPicPr>
          <p:nvPr userDrawn="1">
            <p:custDataLst>
              <p:tags r:id="rId5"/>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860492" y="3274869"/>
            <a:ext cx="419600" cy="419600"/>
          </a:xfrm>
          <a:prstGeom prst="rect">
            <a:avLst/>
          </a:prstGeom>
          <a:noFill/>
          <a:effectLst>
            <a:glow rad="241300">
              <a:schemeClr val="accent3">
                <a:satMod val="175000"/>
                <a:alpha val="47000"/>
              </a:schemeClr>
            </a:glow>
            <a:softEdge rad="177800"/>
          </a:effectLst>
          <a:extLst>
            <a:ext uri="{909E8E84-426E-40DD-AFC4-6F175D3DCCD1}">
              <a14:hiddenFill xmlns:a14="http://schemas.microsoft.com/office/drawing/2010/main">
                <a:solidFill>
                  <a:srgbClr val="FFFFFF"/>
                </a:solidFill>
              </a14:hiddenFill>
            </a:ext>
          </a:extLst>
        </p:spPr>
      </p:pic>
      <p:pic>
        <p:nvPicPr>
          <p:cNvPr id="27" name="Bullet3 Solid" descr="dark orange button metal border"/>
          <p:cNvPicPr>
            <a:picLocks noChangeAspect="1" noChangeArrowheads="1"/>
          </p:cNvPicPr>
          <p:nvPr userDrawn="1">
            <p:custDataLst>
              <p:tags r:id="rId6"/>
            </p:custDataLst>
          </p:nvPr>
        </p:nvPicPr>
        <p:blipFill>
          <a:blip r:embed="rId17" cstate="print">
            <a:lum bright="-6000"/>
            <a:extLst>
              <a:ext uri="{28A0092B-C50C-407E-A947-70E740481C1C}">
                <a14:useLocalDpi xmlns:a14="http://schemas.microsoft.com/office/drawing/2010/main" val="0"/>
              </a:ext>
            </a:extLst>
          </a:blip>
          <a:srcRect/>
          <a:stretch>
            <a:fillRect/>
          </a:stretch>
        </p:blipFill>
        <p:spPr bwMode="auto">
          <a:xfrm>
            <a:off x="860492" y="2808502"/>
            <a:ext cx="419600" cy="419600"/>
          </a:xfrm>
          <a:prstGeom prst="rect">
            <a:avLst/>
          </a:prstGeom>
          <a:noFill/>
          <a:extLst>
            <a:ext uri="{909E8E84-426E-40DD-AFC4-6F175D3DCCD1}">
              <a14:hiddenFill xmlns:a14="http://schemas.microsoft.com/office/drawing/2010/main">
                <a:solidFill>
                  <a:srgbClr val="FFFFFF"/>
                </a:solidFill>
              </a14:hiddenFill>
            </a:ext>
          </a:extLst>
        </p:spPr>
      </p:pic>
      <p:pic>
        <p:nvPicPr>
          <p:cNvPr id="28" name="Bullet1 Solid" descr="dark orange button metal border"/>
          <p:cNvPicPr>
            <a:picLocks noChangeAspect="1" noChangeArrowheads="1"/>
          </p:cNvPicPr>
          <p:nvPr userDrawn="1">
            <p:custDataLst>
              <p:tags r:id="rId7"/>
            </p:custDataLst>
          </p:nvPr>
        </p:nvPicPr>
        <p:blipFill>
          <a:blip r:embed="rId17" cstate="print">
            <a:lum bright="-6000"/>
            <a:extLst>
              <a:ext uri="{28A0092B-C50C-407E-A947-70E740481C1C}">
                <a14:useLocalDpi xmlns:a14="http://schemas.microsoft.com/office/drawing/2010/main" val="0"/>
              </a:ext>
            </a:extLst>
          </a:blip>
          <a:srcRect/>
          <a:stretch>
            <a:fillRect/>
          </a:stretch>
        </p:blipFill>
        <p:spPr bwMode="auto">
          <a:xfrm>
            <a:off x="860492" y="1875768"/>
            <a:ext cx="419600" cy="419600"/>
          </a:xfrm>
          <a:prstGeom prst="rect">
            <a:avLst/>
          </a:prstGeom>
          <a:noFill/>
          <a:extLst>
            <a:ext uri="{909E8E84-426E-40DD-AFC4-6F175D3DCCD1}">
              <a14:hiddenFill xmlns:a14="http://schemas.microsoft.com/office/drawing/2010/main">
                <a:solidFill>
                  <a:srgbClr val="FFFFFF"/>
                </a:solidFill>
              </a14:hiddenFill>
            </a:ext>
          </a:extLst>
        </p:spPr>
      </p:pic>
      <p:pic>
        <p:nvPicPr>
          <p:cNvPr id="29" name="Bullet2 Solid" descr="dark orange button metal border"/>
          <p:cNvPicPr>
            <a:picLocks noChangeAspect="1" noChangeArrowheads="1"/>
          </p:cNvPicPr>
          <p:nvPr userDrawn="1">
            <p:custDataLst>
              <p:tags r:id="rId8"/>
            </p:custDataLst>
          </p:nvPr>
        </p:nvPicPr>
        <p:blipFill>
          <a:blip r:embed="rId17" cstate="print">
            <a:lum bright="-6000"/>
            <a:extLst>
              <a:ext uri="{28A0092B-C50C-407E-A947-70E740481C1C}">
                <a14:useLocalDpi xmlns:a14="http://schemas.microsoft.com/office/drawing/2010/main" val="0"/>
              </a:ext>
            </a:extLst>
          </a:blip>
          <a:srcRect/>
          <a:stretch>
            <a:fillRect/>
          </a:stretch>
        </p:blipFill>
        <p:spPr bwMode="auto">
          <a:xfrm>
            <a:off x="860492" y="2342135"/>
            <a:ext cx="419600" cy="419600"/>
          </a:xfrm>
          <a:prstGeom prst="rect">
            <a:avLst/>
          </a:prstGeom>
          <a:noFill/>
          <a:extLst>
            <a:ext uri="{909E8E84-426E-40DD-AFC4-6F175D3DCCD1}">
              <a14:hiddenFill xmlns:a14="http://schemas.microsoft.com/office/drawing/2010/main">
                <a:solidFill>
                  <a:srgbClr val="FFFFFF"/>
                </a:solidFill>
              </a14:hiddenFill>
            </a:ext>
          </a:extLst>
        </p:spPr>
      </p:pic>
      <p:pic>
        <p:nvPicPr>
          <p:cNvPr id="30" name="Bullet4 Solid" descr="dark orange button metal border"/>
          <p:cNvPicPr>
            <a:picLocks noChangeAspect="1" noChangeArrowheads="1"/>
          </p:cNvPicPr>
          <p:nvPr userDrawn="1">
            <p:custDataLst>
              <p:tags r:id="rId9"/>
            </p:custDataLst>
          </p:nvPr>
        </p:nvPicPr>
        <p:blipFill>
          <a:blip r:embed="rId17" cstate="print">
            <a:lum bright="-6000"/>
            <a:extLst>
              <a:ext uri="{28A0092B-C50C-407E-A947-70E740481C1C}">
                <a14:useLocalDpi xmlns:a14="http://schemas.microsoft.com/office/drawing/2010/main" val="0"/>
              </a:ext>
            </a:extLst>
          </a:blip>
          <a:srcRect/>
          <a:stretch>
            <a:fillRect/>
          </a:stretch>
        </p:blipFill>
        <p:spPr bwMode="auto">
          <a:xfrm>
            <a:off x="860492" y="3274869"/>
            <a:ext cx="419600" cy="419600"/>
          </a:xfrm>
          <a:prstGeom prst="rect">
            <a:avLst/>
          </a:prstGeom>
          <a:noFill/>
          <a:extLst>
            <a:ext uri="{909E8E84-426E-40DD-AFC4-6F175D3DCCD1}">
              <a14:hiddenFill xmlns:a14="http://schemas.microsoft.com/office/drawing/2010/main">
                <a:solidFill>
                  <a:srgbClr val="FFFFFF"/>
                </a:solidFill>
              </a14:hiddenFill>
            </a:ext>
          </a:extLst>
        </p:spPr>
      </p:pic>
      <p:pic>
        <p:nvPicPr>
          <p:cNvPr id="31" name="Bullet5 Flash" descr="orange button metal border"/>
          <p:cNvPicPr>
            <a:picLocks noChangeAspect="1" noChangeArrowheads="1"/>
          </p:cNvPicPr>
          <p:nvPr userDrawn="1">
            <p:custDataLst>
              <p:tags r:id="rId10"/>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860492" y="3740363"/>
            <a:ext cx="419600" cy="419600"/>
          </a:xfrm>
          <a:prstGeom prst="rect">
            <a:avLst/>
          </a:prstGeom>
          <a:noFill/>
          <a:effectLst>
            <a:glow rad="241300">
              <a:schemeClr val="accent3">
                <a:satMod val="175000"/>
                <a:alpha val="47000"/>
              </a:schemeClr>
            </a:glow>
            <a:softEdge rad="177800"/>
          </a:effectLst>
          <a:extLst>
            <a:ext uri="{909E8E84-426E-40DD-AFC4-6F175D3DCCD1}">
              <a14:hiddenFill xmlns:a14="http://schemas.microsoft.com/office/drawing/2010/main">
                <a:solidFill>
                  <a:srgbClr val="FFFFFF"/>
                </a:solidFill>
              </a14:hiddenFill>
            </a:ext>
          </a:extLst>
        </p:spPr>
      </p:pic>
      <p:pic>
        <p:nvPicPr>
          <p:cNvPr id="32" name="Bullet6Flash" descr="orange button metal border"/>
          <p:cNvPicPr>
            <a:picLocks noChangeAspect="1" noChangeArrowheads="1"/>
          </p:cNvPicPr>
          <p:nvPr userDrawn="1">
            <p:custDataLst>
              <p:tags r:id="rId11"/>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860492" y="4244830"/>
            <a:ext cx="419600" cy="419600"/>
          </a:xfrm>
          <a:prstGeom prst="rect">
            <a:avLst/>
          </a:prstGeom>
          <a:noFill/>
          <a:effectLst>
            <a:glow rad="241300">
              <a:schemeClr val="accent3">
                <a:satMod val="175000"/>
                <a:alpha val="47000"/>
              </a:schemeClr>
            </a:glow>
            <a:softEdge rad="177800"/>
          </a:effectLst>
          <a:extLst>
            <a:ext uri="{909E8E84-426E-40DD-AFC4-6F175D3DCCD1}">
              <a14:hiddenFill xmlns:a14="http://schemas.microsoft.com/office/drawing/2010/main">
                <a:solidFill>
                  <a:srgbClr val="FFFFFF"/>
                </a:solidFill>
              </a14:hiddenFill>
            </a:ext>
          </a:extLst>
        </p:spPr>
      </p:pic>
      <p:pic>
        <p:nvPicPr>
          <p:cNvPr id="33" name="Bullet5 Solid" descr="dark orange button metal border"/>
          <p:cNvPicPr>
            <a:picLocks noChangeAspect="1" noChangeArrowheads="1"/>
          </p:cNvPicPr>
          <p:nvPr userDrawn="1">
            <p:custDataLst>
              <p:tags r:id="rId12"/>
            </p:custDataLst>
          </p:nvPr>
        </p:nvPicPr>
        <p:blipFill>
          <a:blip r:embed="rId17" cstate="print">
            <a:lum bright="-6000"/>
            <a:extLst>
              <a:ext uri="{28A0092B-C50C-407E-A947-70E740481C1C}">
                <a14:useLocalDpi xmlns:a14="http://schemas.microsoft.com/office/drawing/2010/main" val="0"/>
              </a:ext>
            </a:extLst>
          </a:blip>
          <a:srcRect/>
          <a:stretch>
            <a:fillRect/>
          </a:stretch>
        </p:blipFill>
        <p:spPr bwMode="auto">
          <a:xfrm>
            <a:off x="860492" y="3740363"/>
            <a:ext cx="419600" cy="419600"/>
          </a:xfrm>
          <a:prstGeom prst="rect">
            <a:avLst/>
          </a:prstGeom>
          <a:noFill/>
          <a:extLst>
            <a:ext uri="{909E8E84-426E-40DD-AFC4-6F175D3DCCD1}">
              <a14:hiddenFill xmlns:a14="http://schemas.microsoft.com/office/drawing/2010/main">
                <a:solidFill>
                  <a:srgbClr val="FFFFFF"/>
                </a:solidFill>
              </a14:hiddenFill>
            </a:ext>
          </a:extLst>
        </p:spPr>
      </p:pic>
      <p:pic>
        <p:nvPicPr>
          <p:cNvPr id="34" name="Bullet6 Solid" descr="dark orange button metal border"/>
          <p:cNvPicPr>
            <a:picLocks noChangeAspect="1" noChangeArrowheads="1"/>
          </p:cNvPicPr>
          <p:nvPr userDrawn="1">
            <p:custDataLst>
              <p:tags r:id="rId13"/>
            </p:custDataLst>
          </p:nvPr>
        </p:nvPicPr>
        <p:blipFill>
          <a:blip r:embed="rId17" cstate="print">
            <a:lum bright="-6000"/>
            <a:extLst>
              <a:ext uri="{28A0092B-C50C-407E-A947-70E740481C1C}">
                <a14:useLocalDpi xmlns:a14="http://schemas.microsoft.com/office/drawing/2010/main" val="0"/>
              </a:ext>
            </a:extLst>
          </a:blip>
          <a:srcRect/>
          <a:stretch>
            <a:fillRect/>
          </a:stretch>
        </p:blipFill>
        <p:spPr bwMode="auto">
          <a:xfrm>
            <a:off x="860492" y="4244830"/>
            <a:ext cx="419600" cy="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6374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fade">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fade">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fade">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fade">
                                      <p:cBhvr>
                                        <p:cTn id="27" dur="500"/>
                                        <p:tgtEl>
                                          <p:spTgt spid="20">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750"/>
                                        <p:tgtEl>
                                          <p:spTgt spid="24"/>
                                        </p:tgtEl>
                                      </p:cBhvr>
                                    </p:animEffect>
                                  </p:childTnLst>
                                </p:cTn>
                              </p:par>
                            </p:childTnLst>
                          </p:cTn>
                        </p:par>
                        <p:par>
                          <p:cTn id="35" fill="hold">
                            <p:stCondLst>
                              <p:cond delay="1250"/>
                            </p:stCondLst>
                            <p:childTnLst>
                              <p:par>
                                <p:cTn id="36" presetID="10" presetClass="exit" presetSubtype="0" fill="hold" nodeType="afterEffect">
                                  <p:stCondLst>
                                    <p:cond delay="0"/>
                                  </p:stCondLst>
                                  <p:childTnLst>
                                    <p:animEffect transition="out" filter="fade">
                                      <p:cBhvr>
                                        <p:cTn id="37" dur="1000"/>
                                        <p:tgtEl>
                                          <p:spTgt spid="24"/>
                                        </p:tgtEl>
                                      </p:cBhvr>
                                    </p:animEffect>
                                    <p:set>
                                      <p:cBhvr>
                                        <p:cTn id="38" dur="1" fill="hold">
                                          <p:stCondLst>
                                            <p:cond delay="999"/>
                                          </p:stCondLst>
                                        </p:cTn>
                                        <p:tgtEl>
                                          <p:spTgt spid="24"/>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par>
                          <p:cTn id="42" fill="hold">
                            <p:stCondLst>
                              <p:cond delay="2250"/>
                            </p:stCondLst>
                            <p:childTnLst>
                              <p:par>
                                <p:cTn id="43" presetID="10" presetClass="entr" presetSubtype="0" fill="hold"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750"/>
                                        <p:tgtEl>
                                          <p:spTgt spid="25"/>
                                        </p:tgtEl>
                                      </p:cBhvr>
                                    </p:animEffect>
                                  </p:childTnLst>
                                </p:cTn>
                              </p:par>
                            </p:childTnLst>
                          </p:cTn>
                        </p:par>
                        <p:par>
                          <p:cTn id="46" fill="hold">
                            <p:stCondLst>
                              <p:cond delay="3000"/>
                            </p:stCondLst>
                            <p:childTnLst>
                              <p:par>
                                <p:cTn id="47" presetID="10" presetClass="exit" presetSubtype="0" fill="hold" nodeType="afterEffect">
                                  <p:stCondLst>
                                    <p:cond delay="0"/>
                                  </p:stCondLst>
                                  <p:childTnLst>
                                    <p:animEffect transition="out" filter="fade">
                                      <p:cBhvr>
                                        <p:cTn id="48" dur="1000"/>
                                        <p:tgtEl>
                                          <p:spTgt spid="25"/>
                                        </p:tgtEl>
                                      </p:cBhvr>
                                    </p:animEffect>
                                    <p:set>
                                      <p:cBhvr>
                                        <p:cTn id="49" dur="1" fill="hold">
                                          <p:stCondLst>
                                            <p:cond delay="999"/>
                                          </p:stCondLst>
                                        </p:cTn>
                                        <p:tgtEl>
                                          <p:spTgt spid="25"/>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par>
                          <p:cTn id="53" fill="hold">
                            <p:stCondLst>
                              <p:cond delay="4000"/>
                            </p:stCondLst>
                            <p:childTnLst>
                              <p:par>
                                <p:cTn id="54" presetID="10"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750"/>
                                        <p:tgtEl>
                                          <p:spTgt spid="23"/>
                                        </p:tgtEl>
                                      </p:cBhvr>
                                    </p:animEffect>
                                  </p:childTnLst>
                                </p:cTn>
                              </p:par>
                            </p:childTnLst>
                          </p:cTn>
                        </p:par>
                        <p:par>
                          <p:cTn id="57" fill="hold">
                            <p:stCondLst>
                              <p:cond delay="4750"/>
                            </p:stCondLst>
                            <p:childTnLst>
                              <p:par>
                                <p:cTn id="58" presetID="10" presetClass="exit" presetSubtype="0" fill="hold" nodeType="afterEffect">
                                  <p:stCondLst>
                                    <p:cond delay="0"/>
                                  </p:stCondLst>
                                  <p:childTnLst>
                                    <p:animEffect transition="out" filter="fade">
                                      <p:cBhvr>
                                        <p:cTn id="59" dur="1000"/>
                                        <p:tgtEl>
                                          <p:spTgt spid="23"/>
                                        </p:tgtEl>
                                      </p:cBhvr>
                                    </p:animEffect>
                                    <p:set>
                                      <p:cBhvr>
                                        <p:cTn id="60" dur="1" fill="hold">
                                          <p:stCondLst>
                                            <p:cond delay="999"/>
                                          </p:stCondLst>
                                        </p:cTn>
                                        <p:tgtEl>
                                          <p:spTgt spid="23"/>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childTnLst>
                          </p:cTn>
                        </p:par>
                        <p:par>
                          <p:cTn id="64" fill="hold">
                            <p:stCondLst>
                              <p:cond delay="5750"/>
                            </p:stCondLst>
                            <p:childTnLst>
                              <p:par>
                                <p:cTn id="65" presetID="10" presetClass="entr" presetSubtype="0" fill="hold"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750"/>
                                        <p:tgtEl>
                                          <p:spTgt spid="26"/>
                                        </p:tgtEl>
                                      </p:cBhvr>
                                    </p:animEffect>
                                  </p:childTnLst>
                                </p:cTn>
                              </p:par>
                            </p:childTnLst>
                          </p:cTn>
                        </p:par>
                        <p:par>
                          <p:cTn id="68" fill="hold">
                            <p:stCondLst>
                              <p:cond delay="6500"/>
                            </p:stCondLst>
                            <p:childTnLst>
                              <p:par>
                                <p:cTn id="69" presetID="10" presetClass="exit" presetSubtype="0" fill="hold" nodeType="afterEffect">
                                  <p:stCondLst>
                                    <p:cond delay="0"/>
                                  </p:stCondLst>
                                  <p:childTnLst>
                                    <p:animEffect transition="out" filter="fade">
                                      <p:cBhvr>
                                        <p:cTn id="70" dur="1000"/>
                                        <p:tgtEl>
                                          <p:spTgt spid="26"/>
                                        </p:tgtEl>
                                      </p:cBhvr>
                                    </p:animEffect>
                                    <p:set>
                                      <p:cBhvr>
                                        <p:cTn id="71" dur="1" fill="hold">
                                          <p:stCondLst>
                                            <p:cond delay="999"/>
                                          </p:stCondLst>
                                        </p:cTn>
                                        <p:tgtEl>
                                          <p:spTgt spid="26"/>
                                        </p:tgtEl>
                                        <p:attrNameLst>
                                          <p:attrName>style.visibility</p:attrName>
                                        </p:attrNameLst>
                                      </p:cBhvr>
                                      <p:to>
                                        <p:strVal val="hidden"/>
                                      </p:to>
                                    </p:set>
                                  </p:childTnLst>
                                </p:cTn>
                              </p:par>
                              <p:par>
                                <p:cTn id="72" presetID="10" presetClass="entr" presetSubtype="0" fill="hold"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500"/>
                                        <p:tgtEl>
                                          <p:spTgt spid="33"/>
                                        </p:tgtEl>
                                      </p:cBhvr>
                                    </p:animEffect>
                                  </p:childTnLst>
                                </p:cTn>
                              </p:par>
                            </p:childTnLst>
                          </p:cTn>
                        </p:par>
                        <p:par>
                          <p:cTn id="75" fill="hold">
                            <p:stCondLst>
                              <p:cond delay="7500"/>
                            </p:stCondLst>
                            <p:childTnLst>
                              <p:par>
                                <p:cTn id="76" presetID="10" presetClass="entr" presetSubtype="0" fill="hold" nodeType="after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750"/>
                                        <p:tgtEl>
                                          <p:spTgt spid="31"/>
                                        </p:tgtEl>
                                      </p:cBhvr>
                                    </p:animEffect>
                                  </p:childTnLst>
                                </p:cTn>
                              </p:par>
                            </p:childTnLst>
                          </p:cTn>
                        </p:par>
                        <p:par>
                          <p:cTn id="79" fill="hold">
                            <p:stCondLst>
                              <p:cond delay="8250"/>
                            </p:stCondLst>
                            <p:childTnLst>
                              <p:par>
                                <p:cTn id="80" presetID="10" presetClass="exit" presetSubtype="0" fill="hold" nodeType="afterEffect">
                                  <p:stCondLst>
                                    <p:cond delay="0"/>
                                  </p:stCondLst>
                                  <p:childTnLst>
                                    <p:animEffect transition="out" filter="fade">
                                      <p:cBhvr>
                                        <p:cTn id="81" dur="1000"/>
                                        <p:tgtEl>
                                          <p:spTgt spid="31"/>
                                        </p:tgtEl>
                                      </p:cBhvr>
                                    </p:animEffect>
                                    <p:set>
                                      <p:cBhvr>
                                        <p:cTn id="82" dur="1" fill="hold">
                                          <p:stCondLst>
                                            <p:cond delay="999"/>
                                          </p:stCondLst>
                                        </p:cTn>
                                        <p:tgtEl>
                                          <p:spTgt spid="31"/>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fade">
                                      <p:cBhvr>
                                        <p:cTn id="85" dur="500"/>
                                        <p:tgtEl>
                                          <p:spTgt spid="34"/>
                                        </p:tgtEl>
                                      </p:cBhvr>
                                    </p:animEffect>
                                  </p:childTnLst>
                                </p:cTn>
                              </p:par>
                            </p:childTnLst>
                          </p:cTn>
                        </p:par>
                        <p:par>
                          <p:cTn id="86" fill="hold">
                            <p:stCondLst>
                              <p:cond delay="9250"/>
                            </p:stCondLst>
                            <p:childTnLst>
                              <p:par>
                                <p:cTn id="87" presetID="10" presetClass="entr" presetSubtype="0" fill="hold" nodeType="after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fade">
                                      <p:cBhvr>
                                        <p:cTn id="89" dur="750"/>
                                        <p:tgtEl>
                                          <p:spTgt spid="32"/>
                                        </p:tgtEl>
                                      </p:cBhvr>
                                    </p:animEffect>
                                  </p:childTnLst>
                                </p:cTn>
                              </p:par>
                            </p:childTnLst>
                          </p:cTn>
                        </p:par>
                        <p:par>
                          <p:cTn id="90" fill="hold">
                            <p:stCondLst>
                              <p:cond delay="10000"/>
                            </p:stCondLst>
                            <p:childTnLst>
                              <p:par>
                                <p:cTn id="91" presetID="10" presetClass="exit" presetSubtype="0" fill="hold" nodeType="afterEffect">
                                  <p:stCondLst>
                                    <p:cond delay="0"/>
                                  </p:stCondLst>
                                  <p:childTnLst>
                                    <p:animEffect transition="out" filter="fade">
                                      <p:cBhvr>
                                        <p:cTn id="92" dur="1000"/>
                                        <p:tgtEl>
                                          <p:spTgt spid="32"/>
                                        </p:tgtEl>
                                      </p:cBhvr>
                                    </p:animEffect>
                                    <p:set>
                                      <p:cBhvr>
                                        <p:cTn id="93" dur="1" fill="hold">
                                          <p:stCondLst>
                                            <p:cond delay="9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482600"/>
            <a:ext cx="9144000" cy="6375400"/>
          </a:xfrm>
        </p:spPr>
        <p:txBody>
          <a:bodyPr/>
          <a:lstStyle/>
          <a:p>
            <a:r>
              <a:rPr lang="en-US" smtClean="0"/>
              <a:t>Click icon to add picture</a:t>
            </a:r>
            <a:endParaRPr lang="en-US"/>
          </a:p>
        </p:txBody>
      </p:sp>
      <p:sp>
        <p:nvSpPr>
          <p:cNvPr id="7" name="Text Placeholder 6"/>
          <p:cNvSpPr>
            <a:spLocks noGrp="1"/>
          </p:cNvSpPr>
          <p:nvPr>
            <p:ph type="body" sz="quarter" idx="13"/>
          </p:nvPr>
        </p:nvSpPr>
        <p:spPr>
          <a:xfrm>
            <a:off x="463042" y="1931988"/>
            <a:ext cx="3011488" cy="1712912"/>
          </a:xfrm>
        </p:spPr>
        <p:txBody>
          <a:bodyPr/>
          <a:lstStyle>
            <a:lvl1pPr marL="0" indent="0">
              <a:defRPr sz="2400" b="1" i="1">
                <a:latin typeface="Articulate" pitchFamily="2" charset="0"/>
              </a:defRPr>
            </a:lvl1pPr>
          </a:lstStyle>
          <a:p>
            <a:pPr lvl="0"/>
            <a:r>
              <a:rPr lang="en-US" smtClean="0"/>
              <a:t>Click to edit Master text styles</a:t>
            </a:r>
          </a:p>
        </p:txBody>
      </p:sp>
    </p:spTree>
    <p:extLst>
      <p:ext uri="{BB962C8B-B14F-4D97-AF65-F5344CB8AC3E}">
        <p14:creationId xmlns:p14="http://schemas.microsoft.com/office/powerpoint/2010/main" val="334821513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yramid graphic">
    <p:spTree>
      <p:nvGrpSpPr>
        <p:cNvPr id="1" name=""/>
        <p:cNvGrpSpPr/>
        <p:nvPr/>
      </p:nvGrpSpPr>
      <p:grpSpPr>
        <a:xfrm>
          <a:off x="0" y="0"/>
          <a:ext cx="0" cy="0"/>
          <a:chOff x="0" y="0"/>
          <a:chExt cx="0" cy="0"/>
        </a:xfrm>
      </p:grpSpPr>
      <p:sp>
        <p:nvSpPr>
          <p:cNvPr id="2" name="Title 1"/>
          <p:cNvSpPr>
            <a:spLocks noGrp="1"/>
          </p:cNvSpPr>
          <p:nvPr>
            <p:ph type="title"/>
          </p:nvPr>
        </p:nvSpPr>
        <p:spPr>
          <a:xfrm>
            <a:off x="457200" y="537213"/>
            <a:ext cx="8229600" cy="1143000"/>
          </a:xfrm>
        </p:spPr>
        <p:txBody>
          <a:bodyPr/>
          <a:lstStyle>
            <a:lvl1pPr algn="l">
              <a:defRPr sz="4000">
                <a:latin typeface="Articulate" pitchFamily="2" charset="0"/>
              </a:defRPr>
            </a:lvl1pPr>
          </a:lstStyle>
          <a:p>
            <a:r>
              <a:rPr lang="en-US" smtClean="0"/>
              <a:t>Click to edit Master title style</a:t>
            </a:r>
            <a:endParaRPr lang="en-US" dirty="0"/>
          </a:p>
        </p:txBody>
      </p:sp>
      <p:pic>
        <p:nvPicPr>
          <p:cNvPr id="9" name="Picture 8"/>
          <p:cNvPicPr>
            <a:picLocks noChangeAspect="1"/>
          </p:cNvPicPr>
          <p:nvPr userDrawn="1">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366713" y="1382771"/>
            <a:ext cx="8783610" cy="54859"/>
          </a:xfrm>
          <a:prstGeom prst="rect">
            <a:avLst/>
          </a:prstGeom>
        </p:spPr>
      </p:pic>
      <p:sp>
        <p:nvSpPr>
          <p:cNvPr id="6" name="Freeform 5"/>
          <p:cNvSpPr/>
          <p:nvPr userDrawn="1"/>
        </p:nvSpPr>
        <p:spPr>
          <a:xfrm>
            <a:off x="3462866" y="2338917"/>
            <a:ext cx="2142066" cy="726016"/>
          </a:xfrm>
          <a:custGeom>
            <a:avLst/>
            <a:gdLst>
              <a:gd name="connsiteX0" fmla="*/ 0 w 2142066"/>
              <a:gd name="connsiteY0" fmla="*/ 726016 h 726016"/>
              <a:gd name="connsiteX1" fmla="*/ 535517 w 2142066"/>
              <a:gd name="connsiteY1" fmla="*/ 0 h 726016"/>
              <a:gd name="connsiteX2" fmla="*/ 1606549 w 2142066"/>
              <a:gd name="connsiteY2" fmla="*/ 0 h 726016"/>
              <a:gd name="connsiteX3" fmla="*/ 2142066 w 2142066"/>
              <a:gd name="connsiteY3" fmla="*/ 726016 h 726016"/>
              <a:gd name="connsiteX4" fmla="*/ 0 w 2142066"/>
              <a:gd name="connsiteY4" fmla="*/ 726016 h 726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066" h="726016">
                <a:moveTo>
                  <a:pt x="0" y="726016"/>
                </a:moveTo>
                <a:lnTo>
                  <a:pt x="535517" y="0"/>
                </a:lnTo>
                <a:lnTo>
                  <a:pt x="1606549" y="0"/>
                </a:lnTo>
                <a:lnTo>
                  <a:pt x="2142066" y="726016"/>
                </a:lnTo>
                <a:lnTo>
                  <a:pt x="0" y="726016"/>
                </a:lnTo>
                <a:close/>
              </a:path>
            </a:pathLst>
          </a:custGeom>
          <a:solidFill>
            <a:srgbClr val="FFAA1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405342" tIns="30480" rIns="405341" bIns="30480" numCol="1" spcCol="1270" anchor="ctr" anchorCtr="0">
            <a:noAutofit/>
          </a:bodyPr>
          <a:lstStyle/>
          <a:p>
            <a:pPr lvl="0" algn="ctr" defTabSz="1066800">
              <a:lnSpc>
                <a:spcPct val="90000"/>
              </a:lnSpc>
              <a:spcBef>
                <a:spcPct val="0"/>
              </a:spcBef>
              <a:spcAft>
                <a:spcPct val="35000"/>
              </a:spcAft>
            </a:pPr>
            <a:endParaRPr lang="en-US" sz="2400" kern="1200" dirty="0">
              <a:solidFill>
                <a:schemeClr val="tx1"/>
              </a:solidFill>
            </a:endParaRPr>
          </a:p>
        </p:txBody>
      </p:sp>
      <p:sp>
        <p:nvSpPr>
          <p:cNvPr id="7" name="Freeform 6"/>
          <p:cNvSpPr/>
          <p:nvPr userDrawn="1"/>
        </p:nvSpPr>
        <p:spPr>
          <a:xfrm>
            <a:off x="2391833" y="3790950"/>
            <a:ext cx="4284133" cy="726016"/>
          </a:xfrm>
          <a:custGeom>
            <a:avLst/>
            <a:gdLst>
              <a:gd name="connsiteX0" fmla="*/ 0 w 4284133"/>
              <a:gd name="connsiteY0" fmla="*/ 726016 h 726016"/>
              <a:gd name="connsiteX1" fmla="*/ 535517 w 4284133"/>
              <a:gd name="connsiteY1" fmla="*/ 0 h 726016"/>
              <a:gd name="connsiteX2" fmla="*/ 3748616 w 4284133"/>
              <a:gd name="connsiteY2" fmla="*/ 0 h 726016"/>
              <a:gd name="connsiteX3" fmla="*/ 4284133 w 4284133"/>
              <a:gd name="connsiteY3" fmla="*/ 726016 h 726016"/>
              <a:gd name="connsiteX4" fmla="*/ 0 w 4284133"/>
              <a:gd name="connsiteY4" fmla="*/ 726016 h 726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4133" h="726016">
                <a:moveTo>
                  <a:pt x="0" y="726016"/>
                </a:moveTo>
                <a:lnTo>
                  <a:pt x="535517" y="0"/>
                </a:lnTo>
                <a:lnTo>
                  <a:pt x="3748616" y="0"/>
                </a:lnTo>
                <a:lnTo>
                  <a:pt x="4284133" y="726016"/>
                </a:lnTo>
                <a:lnTo>
                  <a:pt x="0" y="726016"/>
                </a:lnTo>
                <a:close/>
              </a:path>
            </a:pathLst>
          </a:custGeom>
          <a:solidFill>
            <a:srgbClr val="FFAA1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80203" tIns="30480" rIns="780204" bIns="30480" numCol="1" spcCol="1270" anchor="ctr" anchorCtr="0">
            <a:noAutofit/>
          </a:bodyPr>
          <a:lstStyle/>
          <a:p>
            <a:pPr lvl="0" algn="ctr" defTabSz="1066800">
              <a:lnSpc>
                <a:spcPct val="90000"/>
              </a:lnSpc>
              <a:spcBef>
                <a:spcPct val="0"/>
              </a:spcBef>
              <a:spcAft>
                <a:spcPct val="35000"/>
              </a:spcAft>
            </a:pPr>
            <a:endParaRPr lang="en-US" sz="2400" kern="1200" dirty="0">
              <a:solidFill>
                <a:schemeClr val="tx1"/>
              </a:solidFill>
            </a:endParaRPr>
          </a:p>
        </p:txBody>
      </p:sp>
      <p:sp>
        <p:nvSpPr>
          <p:cNvPr id="10" name="Freeform 9"/>
          <p:cNvSpPr/>
          <p:nvPr userDrawn="1"/>
        </p:nvSpPr>
        <p:spPr>
          <a:xfrm>
            <a:off x="1320800" y="5242984"/>
            <a:ext cx="6426199" cy="726016"/>
          </a:xfrm>
          <a:custGeom>
            <a:avLst/>
            <a:gdLst>
              <a:gd name="connsiteX0" fmla="*/ 0 w 6426199"/>
              <a:gd name="connsiteY0" fmla="*/ 726016 h 726016"/>
              <a:gd name="connsiteX1" fmla="*/ 535517 w 6426199"/>
              <a:gd name="connsiteY1" fmla="*/ 0 h 726016"/>
              <a:gd name="connsiteX2" fmla="*/ 5890682 w 6426199"/>
              <a:gd name="connsiteY2" fmla="*/ 0 h 726016"/>
              <a:gd name="connsiteX3" fmla="*/ 6426199 w 6426199"/>
              <a:gd name="connsiteY3" fmla="*/ 726016 h 726016"/>
              <a:gd name="connsiteX4" fmla="*/ 0 w 6426199"/>
              <a:gd name="connsiteY4" fmla="*/ 726016 h 726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6199" h="726016">
                <a:moveTo>
                  <a:pt x="0" y="726016"/>
                </a:moveTo>
                <a:lnTo>
                  <a:pt x="535517" y="0"/>
                </a:lnTo>
                <a:lnTo>
                  <a:pt x="5890682" y="0"/>
                </a:lnTo>
                <a:lnTo>
                  <a:pt x="6426199" y="726016"/>
                </a:lnTo>
                <a:lnTo>
                  <a:pt x="0" y="726016"/>
                </a:lnTo>
                <a:close/>
              </a:path>
            </a:pathLst>
          </a:custGeom>
          <a:solidFill>
            <a:srgbClr val="FFAA1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155064" tIns="30480" rIns="1155065" bIns="30480" numCol="1" spcCol="1270" anchor="ctr" anchorCtr="0">
            <a:noAutofit/>
          </a:bodyPr>
          <a:lstStyle/>
          <a:p>
            <a:pPr lvl="0" algn="ctr" defTabSz="1066800">
              <a:lnSpc>
                <a:spcPct val="90000"/>
              </a:lnSpc>
              <a:spcBef>
                <a:spcPct val="0"/>
              </a:spcBef>
              <a:spcAft>
                <a:spcPct val="35000"/>
              </a:spcAft>
            </a:pPr>
            <a:endParaRPr lang="en-US" sz="2400" kern="1200" dirty="0">
              <a:solidFill>
                <a:schemeClr val="tx1"/>
              </a:solidFill>
            </a:endParaRPr>
          </a:p>
        </p:txBody>
      </p:sp>
      <p:sp>
        <p:nvSpPr>
          <p:cNvPr id="11" name="Freeform 10"/>
          <p:cNvSpPr/>
          <p:nvPr userDrawn="1"/>
        </p:nvSpPr>
        <p:spPr>
          <a:xfrm>
            <a:off x="3998383" y="1612900"/>
            <a:ext cx="1071033" cy="726016"/>
          </a:xfrm>
          <a:custGeom>
            <a:avLst/>
            <a:gdLst>
              <a:gd name="connsiteX0" fmla="*/ 0 w 1071033"/>
              <a:gd name="connsiteY0" fmla="*/ 726016 h 726016"/>
              <a:gd name="connsiteX1" fmla="*/ 535517 w 1071033"/>
              <a:gd name="connsiteY1" fmla="*/ 0 h 726016"/>
              <a:gd name="connsiteX2" fmla="*/ 535517 w 1071033"/>
              <a:gd name="connsiteY2" fmla="*/ 0 h 726016"/>
              <a:gd name="connsiteX3" fmla="*/ 1071033 w 1071033"/>
              <a:gd name="connsiteY3" fmla="*/ 726016 h 726016"/>
              <a:gd name="connsiteX4" fmla="*/ 0 w 1071033"/>
              <a:gd name="connsiteY4" fmla="*/ 726016 h 726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033" h="726016">
                <a:moveTo>
                  <a:pt x="0" y="726016"/>
                </a:moveTo>
                <a:lnTo>
                  <a:pt x="535517" y="0"/>
                </a:lnTo>
                <a:lnTo>
                  <a:pt x="535517" y="0"/>
                </a:lnTo>
                <a:lnTo>
                  <a:pt x="1071033" y="726016"/>
                </a:lnTo>
                <a:lnTo>
                  <a:pt x="0" y="726016"/>
                </a:lnTo>
                <a:close/>
              </a:path>
            </a:pathLst>
          </a:cu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kern="1200" dirty="0"/>
          </a:p>
        </p:txBody>
      </p:sp>
      <p:sp>
        <p:nvSpPr>
          <p:cNvPr id="12" name="Freeform 11"/>
          <p:cNvSpPr/>
          <p:nvPr userDrawn="1"/>
        </p:nvSpPr>
        <p:spPr>
          <a:xfrm>
            <a:off x="2927350" y="3064933"/>
            <a:ext cx="3213099" cy="726016"/>
          </a:xfrm>
          <a:custGeom>
            <a:avLst/>
            <a:gdLst>
              <a:gd name="connsiteX0" fmla="*/ 0 w 3213099"/>
              <a:gd name="connsiteY0" fmla="*/ 726016 h 726016"/>
              <a:gd name="connsiteX1" fmla="*/ 535517 w 3213099"/>
              <a:gd name="connsiteY1" fmla="*/ 0 h 726016"/>
              <a:gd name="connsiteX2" fmla="*/ 2677582 w 3213099"/>
              <a:gd name="connsiteY2" fmla="*/ 0 h 726016"/>
              <a:gd name="connsiteX3" fmla="*/ 3213099 w 3213099"/>
              <a:gd name="connsiteY3" fmla="*/ 726016 h 726016"/>
              <a:gd name="connsiteX4" fmla="*/ 0 w 3213099"/>
              <a:gd name="connsiteY4" fmla="*/ 726016 h 726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3099" h="726016">
                <a:moveTo>
                  <a:pt x="0" y="726016"/>
                </a:moveTo>
                <a:lnTo>
                  <a:pt x="535517" y="0"/>
                </a:lnTo>
                <a:lnTo>
                  <a:pt x="2677582" y="0"/>
                </a:lnTo>
                <a:lnTo>
                  <a:pt x="3213099" y="726016"/>
                </a:lnTo>
                <a:lnTo>
                  <a:pt x="0" y="726016"/>
                </a:lnTo>
                <a:close/>
              </a:path>
            </a:pathLst>
          </a:cu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592772" tIns="30480" rIns="592772" bIns="30480" numCol="1" spcCol="1270" anchor="ctr" anchorCtr="0">
            <a:noAutofit/>
          </a:bodyPr>
          <a:lstStyle/>
          <a:p>
            <a:pPr lvl="0" algn="ctr" defTabSz="1066800">
              <a:lnSpc>
                <a:spcPct val="90000"/>
              </a:lnSpc>
              <a:spcBef>
                <a:spcPct val="0"/>
              </a:spcBef>
              <a:spcAft>
                <a:spcPct val="35000"/>
              </a:spcAft>
            </a:pPr>
            <a:endParaRPr lang="en-US" sz="2400" kern="1200" dirty="0">
              <a:solidFill>
                <a:schemeClr val="tx1"/>
              </a:solidFill>
            </a:endParaRPr>
          </a:p>
        </p:txBody>
      </p:sp>
      <p:sp>
        <p:nvSpPr>
          <p:cNvPr id="13" name="Freeform 12"/>
          <p:cNvSpPr/>
          <p:nvPr userDrawn="1"/>
        </p:nvSpPr>
        <p:spPr>
          <a:xfrm>
            <a:off x="1856316" y="4516967"/>
            <a:ext cx="5355166" cy="726016"/>
          </a:xfrm>
          <a:custGeom>
            <a:avLst/>
            <a:gdLst>
              <a:gd name="connsiteX0" fmla="*/ 0 w 5355166"/>
              <a:gd name="connsiteY0" fmla="*/ 726016 h 726016"/>
              <a:gd name="connsiteX1" fmla="*/ 535517 w 5355166"/>
              <a:gd name="connsiteY1" fmla="*/ 0 h 726016"/>
              <a:gd name="connsiteX2" fmla="*/ 4819649 w 5355166"/>
              <a:gd name="connsiteY2" fmla="*/ 0 h 726016"/>
              <a:gd name="connsiteX3" fmla="*/ 5355166 w 5355166"/>
              <a:gd name="connsiteY3" fmla="*/ 726016 h 726016"/>
              <a:gd name="connsiteX4" fmla="*/ 0 w 5355166"/>
              <a:gd name="connsiteY4" fmla="*/ 726016 h 726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5166" h="726016">
                <a:moveTo>
                  <a:pt x="0" y="726016"/>
                </a:moveTo>
                <a:lnTo>
                  <a:pt x="535517" y="0"/>
                </a:lnTo>
                <a:lnTo>
                  <a:pt x="4819649" y="0"/>
                </a:lnTo>
                <a:lnTo>
                  <a:pt x="5355166" y="726016"/>
                </a:lnTo>
                <a:lnTo>
                  <a:pt x="0" y="726016"/>
                </a:lnTo>
                <a:close/>
              </a:path>
            </a:pathLst>
          </a:cu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967634" tIns="30480" rIns="967634" bIns="30480" numCol="1" spcCol="1270" anchor="ctr" anchorCtr="0">
            <a:noAutofit/>
          </a:bodyPr>
          <a:lstStyle/>
          <a:p>
            <a:pPr lvl="0" algn="ctr" defTabSz="1066800">
              <a:lnSpc>
                <a:spcPct val="90000"/>
              </a:lnSpc>
              <a:spcBef>
                <a:spcPct val="0"/>
              </a:spcBef>
              <a:spcAft>
                <a:spcPct val="35000"/>
              </a:spcAft>
            </a:pPr>
            <a:endParaRPr lang="en-US" sz="2400" kern="1200" dirty="0">
              <a:solidFill>
                <a:schemeClr val="tx1"/>
              </a:solidFill>
            </a:endParaRPr>
          </a:p>
        </p:txBody>
      </p:sp>
      <p:sp>
        <p:nvSpPr>
          <p:cNvPr id="14" name="TextBox 13"/>
          <p:cNvSpPr txBox="1"/>
          <p:nvPr userDrawn="1"/>
        </p:nvSpPr>
        <p:spPr>
          <a:xfrm>
            <a:off x="2522770" y="2226529"/>
            <a:ext cx="4094953" cy="3785652"/>
          </a:xfrm>
          <a:prstGeom prst="rect">
            <a:avLst/>
          </a:prstGeom>
          <a:noFill/>
        </p:spPr>
        <p:txBody>
          <a:bodyPr wrap="square" rtlCol="0">
            <a:spAutoFit/>
          </a:bodyPr>
          <a:lstStyle/>
          <a:p>
            <a:pPr lvl="0" algn="ctr" defTabSz="1066800">
              <a:lnSpc>
                <a:spcPts val="5600"/>
              </a:lnSpc>
              <a:spcAft>
                <a:spcPts val="100"/>
              </a:spcAft>
            </a:pPr>
            <a:r>
              <a:rPr lang="en-US" dirty="0" smtClean="0">
                <a:solidFill>
                  <a:srgbClr val="000000"/>
                </a:solidFill>
                <a:latin typeface="Arial"/>
                <a:ea typeface="+mn-ea"/>
              </a:rPr>
              <a:t>Text</a:t>
            </a:r>
            <a:endParaRPr lang="en-US" dirty="0">
              <a:solidFill>
                <a:srgbClr val="000000"/>
              </a:solidFill>
              <a:latin typeface="Arial"/>
              <a:ea typeface="+mn-ea"/>
            </a:endParaRPr>
          </a:p>
          <a:p>
            <a:pPr lvl="0" algn="ctr" defTabSz="1066800">
              <a:lnSpc>
                <a:spcPts val="2500"/>
              </a:lnSpc>
              <a:spcBef>
                <a:spcPts val="1000"/>
              </a:spcBef>
              <a:spcAft>
                <a:spcPts val="100"/>
              </a:spcAft>
            </a:pPr>
            <a:r>
              <a:rPr lang="en-US" dirty="0" smtClean="0">
                <a:solidFill>
                  <a:srgbClr val="000000"/>
                </a:solidFill>
                <a:latin typeface="Arial"/>
                <a:ea typeface="+mn-ea"/>
              </a:rPr>
              <a:t>More text </a:t>
            </a:r>
            <a:br>
              <a:rPr lang="en-US" dirty="0" smtClean="0">
                <a:solidFill>
                  <a:srgbClr val="000000"/>
                </a:solidFill>
                <a:latin typeface="Arial"/>
                <a:ea typeface="+mn-ea"/>
              </a:rPr>
            </a:br>
            <a:r>
              <a:rPr lang="en-US" dirty="0" smtClean="0">
                <a:solidFill>
                  <a:srgbClr val="000000"/>
                </a:solidFill>
                <a:latin typeface="Arial"/>
                <a:ea typeface="+mn-ea"/>
              </a:rPr>
              <a:t>goes</a:t>
            </a:r>
            <a:r>
              <a:rPr lang="en-US" baseline="0" dirty="0" smtClean="0">
                <a:solidFill>
                  <a:srgbClr val="000000"/>
                </a:solidFill>
                <a:latin typeface="Arial"/>
                <a:ea typeface="+mn-ea"/>
              </a:rPr>
              <a:t> here</a:t>
            </a:r>
            <a:endParaRPr lang="en-US" dirty="0" smtClean="0">
              <a:solidFill>
                <a:srgbClr val="000000"/>
              </a:solidFill>
              <a:latin typeface="Arial"/>
              <a:ea typeface="+mn-ea"/>
            </a:endParaRPr>
          </a:p>
          <a:p>
            <a:pPr lvl="0" algn="ctr" defTabSz="1066800">
              <a:lnSpc>
                <a:spcPts val="5600"/>
              </a:lnSpc>
              <a:spcAft>
                <a:spcPts val="100"/>
              </a:spcAft>
            </a:pPr>
            <a:r>
              <a:rPr lang="en-US" dirty="0" smtClean="0">
                <a:solidFill>
                  <a:srgbClr val="000000"/>
                </a:solidFill>
                <a:latin typeface="Arial"/>
                <a:ea typeface="+mn-ea"/>
              </a:rPr>
              <a:t>Text</a:t>
            </a:r>
          </a:p>
          <a:p>
            <a:pPr lvl="0" algn="ctr" defTabSz="1066800">
              <a:lnSpc>
                <a:spcPts val="5600"/>
              </a:lnSpc>
              <a:spcAft>
                <a:spcPts val="100"/>
              </a:spcAft>
            </a:pPr>
            <a:r>
              <a:rPr lang="en-US" dirty="0" smtClean="0">
                <a:solidFill>
                  <a:srgbClr val="000000"/>
                </a:solidFill>
                <a:latin typeface="Arial"/>
                <a:ea typeface="+mn-ea"/>
              </a:rPr>
              <a:t>Text</a:t>
            </a:r>
          </a:p>
          <a:p>
            <a:pPr lvl="0" algn="ctr" defTabSz="1066800">
              <a:lnSpc>
                <a:spcPts val="5600"/>
              </a:lnSpc>
              <a:spcAft>
                <a:spcPts val="100"/>
              </a:spcAft>
            </a:pPr>
            <a:r>
              <a:rPr lang="en-US" dirty="0" smtClean="0">
                <a:solidFill>
                  <a:srgbClr val="000000"/>
                </a:solidFill>
                <a:latin typeface="Arial"/>
                <a:ea typeface="+mn-ea"/>
              </a:rPr>
              <a:t>Text</a:t>
            </a:r>
            <a:endParaRPr lang="en-US" dirty="0">
              <a:solidFill>
                <a:srgbClr val="000000"/>
              </a:solidFill>
              <a:latin typeface="Arial"/>
              <a:ea typeface="+mn-ea"/>
            </a:endParaRPr>
          </a:p>
        </p:txBody>
      </p:sp>
    </p:spTree>
    <p:extLst>
      <p:ext uri="{BB962C8B-B14F-4D97-AF65-F5344CB8AC3E}">
        <p14:creationId xmlns:p14="http://schemas.microsoft.com/office/powerpoint/2010/main" val="284431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1000"/>
                                        <p:tgtEl>
                                          <p:spTgt spid="14">
                                            <p:txEl>
                                              <p:pRg st="0" end="0"/>
                                            </p:txEl>
                                          </p:spTgt>
                                        </p:tgtEl>
                                      </p:cBhvr>
                                    </p:animEffect>
                                    <p:anim calcmode="lin" valueType="num">
                                      <p:cBhvr>
                                        <p:cTn id="1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900"/>
                                        <p:tgtEl>
                                          <p:spTgt spid="13"/>
                                        </p:tgtEl>
                                      </p:cBhvr>
                                    </p:animEffect>
                                    <p:anim calcmode="lin" valueType="num">
                                      <p:cBhvr>
                                        <p:cTn id="20" dur="900" fill="hold"/>
                                        <p:tgtEl>
                                          <p:spTgt spid="13"/>
                                        </p:tgtEl>
                                        <p:attrNameLst>
                                          <p:attrName>ppt_x</p:attrName>
                                        </p:attrNameLst>
                                      </p:cBhvr>
                                      <p:tavLst>
                                        <p:tav tm="0">
                                          <p:val>
                                            <p:strVal val="#ppt_x"/>
                                          </p:val>
                                        </p:tav>
                                        <p:tav tm="100000">
                                          <p:val>
                                            <p:strVal val="#ppt_x"/>
                                          </p:val>
                                        </p:tav>
                                      </p:tavLst>
                                    </p:anim>
                                    <p:anim calcmode="lin" valueType="num">
                                      <p:cBhvr>
                                        <p:cTn id="21" dur="900" fill="hold"/>
                                        <p:tgtEl>
                                          <p:spTgt spid="13"/>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animEffect transition="in" filter="fade">
                                      <p:cBhvr>
                                        <p:cTn id="24" dur="1000"/>
                                        <p:tgtEl>
                                          <p:spTgt spid="14">
                                            <p:txEl>
                                              <p:pRg st="1" end="1"/>
                                            </p:txEl>
                                          </p:spTgt>
                                        </p:tgtEl>
                                      </p:cBhvr>
                                    </p:animEffect>
                                    <p:anim calcmode="lin" valueType="num">
                                      <p:cBhvr>
                                        <p:cTn id="25"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4">
                                            <p:txEl>
                                              <p:pRg st="2" end="2"/>
                                            </p:txEl>
                                          </p:spTgt>
                                        </p:tgtEl>
                                        <p:attrNameLst>
                                          <p:attrName>style.visibility</p:attrName>
                                        </p:attrNameLst>
                                      </p:cBhvr>
                                      <p:to>
                                        <p:strVal val="visible"/>
                                      </p:to>
                                    </p:set>
                                    <p:animEffect transition="in" filter="fade">
                                      <p:cBhvr>
                                        <p:cTn id="36" dur="1000"/>
                                        <p:tgtEl>
                                          <p:spTgt spid="14">
                                            <p:txEl>
                                              <p:pRg st="2" end="2"/>
                                            </p:txEl>
                                          </p:spTgt>
                                        </p:tgtEl>
                                      </p:cBhvr>
                                    </p:animEffect>
                                    <p:anim calcmode="lin" valueType="num">
                                      <p:cBhvr>
                                        <p:cTn id="37"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14">
                                            <p:txEl>
                                              <p:pRg st="3" end="3"/>
                                            </p:txEl>
                                          </p:spTgt>
                                        </p:tgtEl>
                                        <p:attrNameLst>
                                          <p:attrName>style.visibility</p:attrName>
                                        </p:attrNameLst>
                                      </p:cBhvr>
                                      <p:to>
                                        <p:strVal val="visible"/>
                                      </p:to>
                                    </p:set>
                                    <p:animEffect transition="in" filter="fade">
                                      <p:cBhvr>
                                        <p:cTn id="48" dur="1000"/>
                                        <p:tgtEl>
                                          <p:spTgt spid="14">
                                            <p:txEl>
                                              <p:pRg st="3" end="3"/>
                                            </p:txEl>
                                          </p:spTgt>
                                        </p:tgtEl>
                                      </p:cBhvr>
                                    </p:animEffect>
                                    <p:anim calcmode="lin" valueType="num">
                                      <p:cBhvr>
                                        <p:cTn id="49"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50"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1000"/>
                                        <p:tgtEl>
                                          <p:spTgt spid="6"/>
                                        </p:tgtEl>
                                      </p:cBhvr>
                                    </p:animEffect>
                                    <p:anim calcmode="lin" valueType="num">
                                      <p:cBhvr>
                                        <p:cTn id="56" dur="1000" fill="hold"/>
                                        <p:tgtEl>
                                          <p:spTgt spid="6"/>
                                        </p:tgtEl>
                                        <p:attrNameLst>
                                          <p:attrName>ppt_x</p:attrName>
                                        </p:attrNameLst>
                                      </p:cBhvr>
                                      <p:tavLst>
                                        <p:tav tm="0">
                                          <p:val>
                                            <p:strVal val="#ppt_x"/>
                                          </p:val>
                                        </p:tav>
                                        <p:tav tm="100000">
                                          <p:val>
                                            <p:strVal val="#ppt_x"/>
                                          </p:val>
                                        </p:tav>
                                      </p:tavLst>
                                    </p:anim>
                                    <p:anim calcmode="lin" valueType="num">
                                      <p:cBhvr>
                                        <p:cTn id="57" dur="1000" fill="hold"/>
                                        <p:tgtEl>
                                          <p:spTgt spid="6"/>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14">
                                            <p:txEl>
                                              <p:pRg st="4" end="4"/>
                                            </p:txEl>
                                          </p:spTgt>
                                        </p:tgtEl>
                                        <p:attrNameLst>
                                          <p:attrName>style.visibility</p:attrName>
                                        </p:attrNameLst>
                                      </p:cBhvr>
                                      <p:to>
                                        <p:strVal val="visible"/>
                                      </p:to>
                                    </p:set>
                                    <p:animEffect transition="in" filter="fade">
                                      <p:cBhvr>
                                        <p:cTn id="60" dur="1000"/>
                                        <p:tgtEl>
                                          <p:spTgt spid="14">
                                            <p:txEl>
                                              <p:pRg st="4" end="4"/>
                                            </p:txEl>
                                          </p:spTgt>
                                        </p:tgtEl>
                                      </p:cBhvr>
                                    </p:animEffect>
                                    <p:anim calcmode="lin" valueType="num">
                                      <p:cBhvr>
                                        <p:cTn id="61"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62" dur="1000" fill="hold"/>
                                        <p:tgtEl>
                                          <p:spTgt spid="14">
                                            <p:txEl>
                                              <p:pRg st="4" end="4"/>
                                            </p:txEl>
                                          </p:spTgt>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1000"/>
                                        <p:tgtEl>
                                          <p:spTgt spid="11"/>
                                        </p:tgtEl>
                                      </p:cBhvr>
                                    </p:animEffect>
                                    <p:anim calcmode="lin" valueType="num">
                                      <p:cBhvr>
                                        <p:cTn id="66" dur="1000" fill="hold"/>
                                        <p:tgtEl>
                                          <p:spTgt spid="11"/>
                                        </p:tgtEl>
                                        <p:attrNameLst>
                                          <p:attrName>ppt_x</p:attrName>
                                        </p:attrNameLst>
                                      </p:cBhvr>
                                      <p:tavLst>
                                        <p:tav tm="0">
                                          <p:val>
                                            <p:strVal val="#ppt_x"/>
                                          </p:val>
                                        </p:tav>
                                        <p:tav tm="100000">
                                          <p:val>
                                            <p:strVal val="#ppt_x"/>
                                          </p:val>
                                        </p:tav>
                                      </p:tavLst>
                                    </p:anim>
                                    <p:anim calcmode="lin" valueType="num">
                                      <p:cBhvr>
                                        <p:cTn id="6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2" grpId="0" animBg="1"/>
      <p:bldP spid="13" grpId="0" animBg="1"/>
      <p:bldP spid="14" grpId="0" bui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Rectangle 5"/>
          <p:cNvSpPr>
            <a:spLocks noChangeArrowheads="1"/>
          </p:cNvSpPr>
          <p:nvPr/>
        </p:nvSpPr>
        <p:spPr bwMode="auto">
          <a:xfrm>
            <a:off x="1066800" y="1397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lnSpc>
                <a:spcPct val="90000"/>
              </a:lnSpc>
            </a:pPr>
            <a:endParaRPr lang="en-US" sz="4400" b="1">
              <a:solidFill>
                <a:schemeClr val="tx2"/>
              </a:solidFill>
              <a:latin typeface="Arial" charset="0"/>
            </a:endParaRPr>
          </a:p>
        </p:txBody>
      </p:sp>
      <p:sp>
        <p:nvSpPr>
          <p:cNvPr id="1030" name="Rectangle 6"/>
          <p:cNvSpPr>
            <a:spLocks noChangeArrowheads="1"/>
          </p:cNvSpPr>
          <p:nvPr/>
        </p:nvSpPr>
        <p:spPr bwMode="auto">
          <a:xfrm>
            <a:off x="0" y="-12700"/>
            <a:ext cx="9144000" cy="485775"/>
          </a:xfrm>
          <a:prstGeom prst="rect">
            <a:avLst/>
          </a:prstGeom>
          <a:gradFill rotWithShape="1">
            <a:gsLst>
              <a:gs pos="0">
                <a:srgbClr val="AC030D">
                  <a:alpha val="90999"/>
                </a:srgbClr>
              </a:gs>
              <a:gs pos="100000">
                <a:srgbClr val="AC030D">
                  <a:alpha val="27000"/>
                </a:srgbClr>
              </a:gs>
            </a:gsLst>
            <a:lin ang="0" scaled="1"/>
          </a:gradFill>
          <a:ln>
            <a:noFill/>
          </a:ln>
          <a:effectLst>
            <a:outerShdw blurRad="50800" dist="38100" dir="5400000" algn="t" rotWithShape="0">
              <a:prstClr val="black">
                <a:alpha val="40000"/>
              </a:prstClr>
            </a:outerShdw>
          </a:effectLst>
          <a:extLst/>
        </p:spPr>
        <p:txBody>
          <a:bodyPr wrap="none" anchor="ctr"/>
          <a:lstStyle/>
          <a:p>
            <a:pPr eaLnBrk="0" hangingPunct="0"/>
            <a:endParaRPr lang="en-US"/>
          </a:p>
        </p:txBody>
      </p:sp>
      <p:sp>
        <p:nvSpPr>
          <p:cNvPr id="1032" name="Rectangle 8"/>
          <p:cNvSpPr>
            <a:spLocks noGrp="1" noChangeArrowheads="1"/>
          </p:cNvSpPr>
          <p:nvPr>
            <p:ph type="title"/>
          </p:nvPr>
        </p:nvSpPr>
        <p:spPr bwMode="auto">
          <a:xfrm>
            <a:off x="457200" y="4778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33" name="Rectangle 9"/>
          <p:cNvSpPr>
            <a:spLocks noGrp="1" noChangeArrowheads="1"/>
          </p:cNvSpPr>
          <p:nvPr>
            <p:ph type="body" idx="1"/>
          </p:nvPr>
        </p:nvSpPr>
        <p:spPr bwMode="auto">
          <a:xfrm>
            <a:off x="457200" y="181395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p:txBody>
      </p:sp>
      <p:sp>
        <p:nvSpPr>
          <p:cNvPr id="9" name="Text Box 7"/>
          <p:cNvSpPr txBox="1">
            <a:spLocks noChangeArrowheads="1"/>
          </p:cNvSpPr>
          <p:nvPr/>
        </p:nvSpPr>
        <p:spPr bwMode="auto">
          <a:xfrm>
            <a:off x="5403147" y="6588744"/>
            <a:ext cx="3657600" cy="40011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smtClean="0">
                <a:ln>
                  <a:noFill/>
                </a:ln>
                <a:solidFill>
                  <a:srgbClr val="000000"/>
                </a:solidFill>
                <a:effectLst/>
                <a:uLnTx/>
                <a:uFillTx/>
                <a:latin typeface="Arial"/>
                <a:ea typeface="ＭＳ Ｐゴシック" pitchFamily="34" charset="-128"/>
                <a:cs typeface="+mn-cs"/>
              </a:rPr>
              <a:t>© BLR</a:t>
            </a:r>
            <a:r>
              <a:rPr kumimoji="0" lang="en-US" sz="800" b="0" i="0" u="none" strike="noStrike" kern="1200" cap="none" spc="0" normalizeH="0" baseline="30000" noProof="0" dirty="0" smtClean="0">
                <a:ln>
                  <a:noFill/>
                </a:ln>
                <a:solidFill>
                  <a:srgbClr val="000000"/>
                </a:solidFill>
                <a:effectLst/>
                <a:uLnTx/>
                <a:uFillTx/>
                <a:latin typeface="Arial"/>
                <a:ea typeface="ＭＳ Ｐゴシック" pitchFamily="34" charset="-128"/>
                <a:cs typeface="+mn-cs"/>
              </a:rPr>
              <a:t>®</a:t>
            </a:r>
            <a:r>
              <a:rPr kumimoji="0" lang="en-US" sz="800" b="0" i="0" u="none" strike="noStrike" kern="1200" cap="none" spc="0" normalizeH="0" baseline="0" noProof="0" dirty="0" smtClean="0">
                <a:ln>
                  <a:noFill/>
                </a:ln>
                <a:solidFill>
                  <a:srgbClr val="000000"/>
                </a:solidFill>
                <a:effectLst/>
                <a:uLnTx/>
                <a:uFillTx/>
                <a:latin typeface="Arial"/>
                <a:ea typeface="ＭＳ Ｐゴシック" pitchFamily="34" charset="-128"/>
                <a:cs typeface="+mn-cs"/>
              </a:rPr>
              <a:t>—Business &amp; Legal Resources 1408</a:t>
            </a:r>
          </a:p>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3022804260"/>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 id="2147484203" r:id="rId13"/>
    <p:sldLayoutId id="2147484204" r:id="rId14"/>
    <p:sldLayoutId id="2147484205" r:id="rId15"/>
    <p:sldLayoutId id="2147484207" r:id="rId16"/>
    <p:sldLayoutId id="2147484209" r:id="rId17"/>
  </p:sldLayoutIdLst>
  <p:timing>
    <p:tnLst>
      <p:par>
        <p:cTn id="1" dur="indefinite" restart="never" nodeType="tmRoot"/>
      </p:par>
    </p:tnLst>
  </p:timing>
  <p:txStyles>
    <p:titleStyle>
      <a:lvl1pPr algn="l" rtl="0" eaLnBrk="1" fontAlgn="base" hangingPunct="1">
        <a:lnSpc>
          <a:spcPct val="90000"/>
        </a:lnSpc>
        <a:spcBef>
          <a:spcPct val="0"/>
        </a:spcBef>
        <a:spcAft>
          <a:spcPct val="0"/>
        </a:spcAft>
        <a:defRPr sz="4000" b="1">
          <a:solidFill>
            <a:schemeClr val="tx2"/>
          </a:solidFill>
          <a:effectLst>
            <a:outerShdw blurRad="25400" dist="38100" dir="2700000" algn="tl" rotWithShape="0">
              <a:prstClr val="black">
                <a:alpha val="24000"/>
              </a:prstClr>
            </a:outerShdw>
          </a:effectLst>
          <a:latin typeface="Articulate" pitchFamily="2" charset="0"/>
          <a:ea typeface="ＭＳ Ｐゴシック" charset="-128"/>
          <a:cs typeface="Articulate" pitchFamily="2" charset="0"/>
        </a:defRPr>
      </a:lvl1pPr>
      <a:lvl2pPr algn="ctr" rtl="0" eaLnBrk="1" fontAlgn="base" hangingPunct="1">
        <a:lnSpc>
          <a:spcPct val="90000"/>
        </a:lnSpc>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1" fontAlgn="base" hangingPunct="1">
        <a:lnSpc>
          <a:spcPct val="90000"/>
        </a:lnSpc>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1" fontAlgn="base" hangingPunct="1">
        <a:lnSpc>
          <a:spcPct val="90000"/>
        </a:lnSpc>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1" fontAlgn="base" hangingPunct="1">
        <a:lnSpc>
          <a:spcPct val="90000"/>
        </a:lnSpc>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eaLnBrk="1" fontAlgn="base" hangingPunct="1">
        <a:lnSpc>
          <a:spcPct val="90000"/>
        </a:lnSpc>
        <a:spcBef>
          <a:spcPct val="0"/>
        </a:spcBef>
        <a:spcAft>
          <a:spcPct val="0"/>
        </a:spcAft>
        <a:defRPr sz="4400" b="1">
          <a:solidFill>
            <a:schemeClr val="tx2"/>
          </a:solidFill>
          <a:latin typeface="Arial" charset="0"/>
        </a:defRPr>
      </a:lvl6pPr>
      <a:lvl7pPr marL="914400" algn="ctr" rtl="0" eaLnBrk="1" fontAlgn="base" hangingPunct="1">
        <a:lnSpc>
          <a:spcPct val="90000"/>
        </a:lnSpc>
        <a:spcBef>
          <a:spcPct val="0"/>
        </a:spcBef>
        <a:spcAft>
          <a:spcPct val="0"/>
        </a:spcAft>
        <a:defRPr sz="4400" b="1">
          <a:solidFill>
            <a:schemeClr val="tx2"/>
          </a:solidFill>
          <a:latin typeface="Arial" charset="0"/>
        </a:defRPr>
      </a:lvl7pPr>
      <a:lvl8pPr marL="1371600" algn="ctr" rtl="0" eaLnBrk="1" fontAlgn="base" hangingPunct="1">
        <a:lnSpc>
          <a:spcPct val="90000"/>
        </a:lnSpc>
        <a:spcBef>
          <a:spcPct val="0"/>
        </a:spcBef>
        <a:spcAft>
          <a:spcPct val="0"/>
        </a:spcAft>
        <a:defRPr sz="4400" b="1">
          <a:solidFill>
            <a:schemeClr val="tx2"/>
          </a:solidFill>
          <a:latin typeface="Arial" charset="0"/>
        </a:defRPr>
      </a:lvl8pPr>
      <a:lvl9pPr marL="1828800" algn="ctr" rtl="0" eaLnBrk="1" fontAlgn="base" hangingPunct="1">
        <a:lnSpc>
          <a:spcPct val="90000"/>
        </a:lnSpc>
        <a:spcBef>
          <a:spcPct val="0"/>
        </a:spcBef>
        <a:spcAft>
          <a:spcPct val="0"/>
        </a:spcAft>
        <a:defRPr sz="4400" b="1">
          <a:solidFill>
            <a:schemeClr val="tx2"/>
          </a:solidFill>
          <a:latin typeface="Arial" charset="0"/>
        </a:defRPr>
      </a:lvl9pPr>
    </p:titleStyle>
    <p:bodyStyle>
      <a:lvl1pPr marL="342900" indent="-342900" algn="l" rtl="0" eaLnBrk="1" fontAlgn="base" hangingPunct="1">
        <a:lnSpc>
          <a:spcPct val="90000"/>
        </a:lnSpc>
        <a:spcBef>
          <a:spcPct val="25000"/>
        </a:spcBef>
        <a:spcAft>
          <a:spcPct val="0"/>
        </a:spcAft>
        <a:buClr>
          <a:srgbClr val="800000"/>
        </a:buClr>
        <a:buSzPct val="115000"/>
        <a:defRPr sz="2500">
          <a:solidFill>
            <a:schemeClr val="tx1"/>
          </a:solidFill>
          <a:latin typeface="+mn-lt"/>
          <a:ea typeface="ＭＳ Ｐゴシック" charset="-128"/>
          <a:cs typeface="ＭＳ Ｐゴシック" charset="-128"/>
        </a:defRPr>
      </a:lvl1pPr>
      <a:lvl2pPr marL="339725" indent="-225425" algn="l" rtl="0" eaLnBrk="1" fontAlgn="base" hangingPunct="1">
        <a:lnSpc>
          <a:spcPct val="90000"/>
        </a:lnSpc>
        <a:spcBef>
          <a:spcPct val="25000"/>
        </a:spcBef>
        <a:spcAft>
          <a:spcPct val="0"/>
        </a:spcAft>
        <a:buClr>
          <a:srgbClr val="800000"/>
        </a:buClr>
        <a:buSzPct val="115000"/>
        <a:buChar char="•"/>
        <a:defRPr sz="2400">
          <a:solidFill>
            <a:schemeClr val="tx1"/>
          </a:solidFill>
          <a:latin typeface="+mn-lt"/>
          <a:ea typeface="ＭＳ Ｐゴシック" charset="-128"/>
        </a:defRPr>
      </a:lvl2pPr>
      <a:lvl3pPr marL="693738" indent="-180975" algn="l" rtl="0" eaLnBrk="1" fontAlgn="base" hangingPunct="1">
        <a:lnSpc>
          <a:spcPct val="90000"/>
        </a:lnSpc>
        <a:spcBef>
          <a:spcPct val="25000"/>
        </a:spcBef>
        <a:spcAft>
          <a:spcPct val="0"/>
        </a:spcAft>
        <a:buChar char="•"/>
        <a:defRPr sz="2400">
          <a:solidFill>
            <a:schemeClr val="tx1"/>
          </a:solidFill>
          <a:latin typeface="+mn-lt"/>
          <a:ea typeface="ＭＳ Ｐゴシック" charset="-128"/>
        </a:defRPr>
      </a:lvl3pPr>
      <a:lvl4pPr marL="1600200" indent="-228600" algn="l" rtl="0" eaLnBrk="1" fontAlgn="base" hangingPunct="1">
        <a:lnSpc>
          <a:spcPct val="90000"/>
        </a:lnSpc>
        <a:spcBef>
          <a:spcPct val="25000"/>
        </a:spcBef>
        <a:spcAft>
          <a:spcPct val="0"/>
        </a:spcAft>
        <a:buChar char="–"/>
        <a:defRPr sz="2000">
          <a:solidFill>
            <a:schemeClr val="tx1"/>
          </a:solidFill>
          <a:latin typeface="+mn-lt"/>
          <a:ea typeface="ＭＳ Ｐゴシック" charset="-128"/>
        </a:defRPr>
      </a:lvl4pPr>
      <a:lvl5pPr marL="2057400" indent="-228600" algn="l" rtl="0" eaLnBrk="1" fontAlgn="base" hangingPunct="1">
        <a:lnSpc>
          <a:spcPct val="90000"/>
        </a:lnSpc>
        <a:spcBef>
          <a:spcPct val="25000"/>
        </a:spcBef>
        <a:spcAft>
          <a:spcPct val="0"/>
        </a:spcAft>
        <a:buChar char="»"/>
        <a:defRPr sz="2000">
          <a:solidFill>
            <a:schemeClr val="tx1"/>
          </a:solidFill>
          <a:latin typeface="+mn-lt"/>
          <a:ea typeface="ＭＳ Ｐゴシック" charset="-128"/>
        </a:defRPr>
      </a:lvl5pPr>
      <a:lvl6pPr marL="2514600" indent="-228600" algn="l" rtl="0" eaLnBrk="1" fontAlgn="base" hangingPunct="1">
        <a:lnSpc>
          <a:spcPct val="90000"/>
        </a:lnSpc>
        <a:spcBef>
          <a:spcPct val="25000"/>
        </a:spcBef>
        <a:spcAft>
          <a:spcPct val="0"/>
        </a:spcAft>
        <a:buChar char="»"/>
        <a:defRPr sz="2000">
          <a:solidFill>
            <a:schemeClr val="tx1"/>
          </a:solidFill>
          <a:latin typeface="+mn-lt"/>
          <a:ea typeface="ＭＳ Ｐゴシック" charset="-128"/>
        </a:defRPr>
      </a:lvl6pPr>
      <a:lvl7pPr marL="2971800" indent="-228600" algn="l" rtl="0" eaLnBrk="1" fontAlgn="base" hangingPunct="1">
        <a:lnSpc>
          <a:spcPct val="90000"/>
        </a:lnSpc>
        <a:spcBef>
          <a:spcPct val="25000"/>
        </a:spcBef>
        <a:spcAft>
          <a:spcPct val="0"/>
        </a:spcAft>
        <a:buChar char="»"/>
        <a:defRPr sz="2000">
          <a:solidFill>
            <a:schemeClr val="tx1"/>
          </a:solidFill>
          <a:latin typeface="+mn-lt"/>
          <a:ea typeface="ＭＳ Ｐゴシック" charset="-128"/>
        </a:defRPr>
      </a:lvl7pPr>
      <a:lvl8pPr marL="3429000" indent="-228600" algn="l" rtl="0" eaLnBrk="1" fontAlgn="base" hangingPunct="1">
        <a:lnSpc>
          <a:spcPct val="90000"/>
        </a:lnSpc>
        <a:spcBef>
          <a:spcPct val="25000"/>
        </a:spcBef>
        <a:spcAft>
          <a:spcPct val="0"/>
        </a:spcAft>
        <a:buChar char="»"/>
        <a:defRPr sz="2000">
          <a:solidFill>
            <a:schemeClr val="tx1"/>
          </a:solidFill>
          <a:latin typeface="+mn-lt"/>
          <a:ea typeface="ＭＳ Ｐゴシック" charset="-128"/>
        </a:defRPr>
      </a:lvl8pPr>
      <a:lvl9pPr marL="3886200" indent="-228600" algn="l" rtl="0" eaLnBrk="1" fontAlgn="base" hangingPunct="1">
        <a:lnSpc>
          <a:spcPct val="90000"/>
        </a:lnSpc>
        <a:spcBef>
          <a:spcPct val="25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8.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tags" Target="../tags/tag76.xml"/><Relationship Id="rId7" Type="http://schemas.openxmlformats.org/officeDocument/2006/relationships/notesSlide" Target="../notesSlides/notesSlide10.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slideLayout" Target="../slideLayouts/slideLayout3.xml"/><Relationship Id="rId11" Type="http://schemas.openxmlformats.org/officeDocument/2006/relationships/image" Target="../media/image27.jpeg"/><Relationship Id="rId5" Type="http://schemas.openxmlformats.org/officeDocument/2006/relationships/tags" Target="../tags/tag78.xml"/><Relationship Id="rId10" Type="http://schemas.openxmlformats.org/officeDocument/2006/relationships/image" Target="../media/image26.jpeg"/><Relationship Id="rId4" Type="http://schemas.openxmlformats.org/officeDocument/2006/relationships/tags" Target="../tags/tag77.xml"/><Relationship Id="rId9" Type="http://schemas.openxmlformats.org/officeDocument/2006/relationships/image" Target="../media/image25.jpeg"/></Relationships>
</file>

<file path=ppt/slides/_rels/slide11.xml.rels><?xml version="1.0" encoding="UTF-8" standalone="yes"?>
<Relationships xmlns="http://schemas.openxmlformats.org/package/2006/relationships"><Relationship Id="rId8" Type="http://schemas.openxmlformats.org/officeDocument/2006/relationships/tags" Target="../tags/tag87.xml"/><Relationship Id="rId13" Type="http://schemas.openxmlformats.org/officeDocument/2006/relationships/tags" Target="../tags/tag92.xml"/><Relationship Id="rId18" Type="http://schemas.openxmlformats.org/officeDocument/2006/relationships/image" Target="../media/image29.png"/><Relationship Id="rId3" Type="http://schemas.openxmlformats.org/officeDocument/2006/relationships/tags" Target="../tags/tag82.xml"/><Relationship Id="rId7" Type="http://schemas.openxmlformats.org/officeDocument/2006/relationships/tags" Target="../tags/tag86.xml"/><Relationship Id="rId12" Type="http://schemas.openxmlformats.org/officeDocument/2006/relationships/tags" Target="../tags/tag91.xml"/><Relationship Id="rId17" Type="http://schemas.openxmlformats.org/officeDocument/2006/relationships/image" Target="../media/image28.png"/><Relationship Id="rId2" Type="http://schemas.openxmlformats.org/officeDocument/2006/relationships/tags" Target="../tags/tag81.xml"/><Relationship Id="rId16" Type="http://schemas.openxmlformats.org/officeDocument/2006/relationships/notesSlide" Target="../notesSlides/notesSlide11.xml"/><Relationship Id="rId20" Type="http://schemas.openxmlformats.org/officeDocument/2006/relationships/image" Target="../media/image31.png"/><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tags" Target="../tags/tag90.xml"/><Relationship Id="rId5" Type="http://schemas.openxmlformats.org/officeDocument/2006/relationships/tags" Target="../tags/tag84.xml"/><Relationship Id="rId15" Type="http://schemas.openxmlformats.org/officeDocument/2006/relationships/slideLayout" Target="../slideLayouts/slideLayout3.xml"/><Relationship Id="rId10" Type="http://schemas.openxmlformats.org/officeDocument/2006/relationships/tags" Target="../tags/tag89.xml"/><Relationship Id="rId19" Type="http://schemas.openxmlformats.org/officeDocument/2006/relationships/image" Target="../media/image30.png"/><Relationship Id="rId4" Type="http://schemas.openxmlformats.org/officeDocument/2006/relationships/tags" Target="../tags/tag83.xml"/><Relationship Id="rId9" Type="http://schemas.openxmlformats.org/officeDocument/2006/relationships/tags" Target="../tags/tag88.xml"/><Relationship Id="rId14" Type="http://schemas.openxmlformats.org/officeDocument/2006/relationships/tags" Target="../tags/tag93.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97.xml"/><Relationship Id="rId7" Type="http://schemas.openxmlformats.org/officeDocument/2006/relationships/image" Target="../media/image32.jpeg"/><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notesSlide" Target="../notesSlides/notesSlide12.xml"/><Relationship Id="rId5" Type="http://schemas.openxmlformats.org/officeDocument/2006/relationships/slideLayout" Target="../slideLayouts/slideLayout15.xml"/><Relationship Id="rId4" Type="http://schemas.openxmlformats.org/officeDocument/2006/relationships/tags" Target="../tags/tag98.xml"/><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tags" Target="../tags/tag102.xml"/><Relationship Id="rId7" Type="http://schemas.openxmlformats.org/officeDocument/2006/relationships/image" Target="../media/image3.png"/><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35.jpeg"/><Relationship Id="rId5" Type="http://schemas.openxmlformats.org/officeDocument/2006/relationships/notesSlide" Target="../notesSlides/notesSlide13.xml"/><Relationship Id="rId4"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tags" Target="../tags/tag106.xml"/><Relationship Id="rId7" Type="http://schemas.openxmlformats.org/officeDocument/2006/relationships/image" Target="../media/image3.png"/><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image" Target="../media/image36.png"/><Relationship Id="rId5" Type="http://schemas.openxmlformats.org/officeDocument/2006/relationships/notesSlide" Target="../notesSlides/notesSlide14.xml"/><Relationship Id="rId4"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tags" Target="../tags/tag110.xml"/><Relationship Id="rId7" Type="http://schemas.openxmlformats.org/officeDocument/2006/relationships/image" Target="../media/image3.png"/><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image" Target="../media/image37.jpeg"/><Relationship Id="rId5" Type="http://schemas.openxmlformats.org/officeDocument/2006/relationships/notesSlide" Target="../notesSlides/notesSlide15.xml"/><Relationship Id="rId4"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tags" Target="../tags/tag114.xml"/><Relationship Id="rId7" Type="http://schemas.openxmlformats.org/officeDocument/2006/relationships/image" Target="../media/image39.jpe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image" Target="../media/image38.jpeg"/><Relationship Id="rId5" Type="http://schemas.openxmlformats.org/officeDocument/2006/relationships/notesSlide" Target="../notesSlides/notesSlide16.xml"/><Relationship Id="rId4"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tags" Target="../tags/tag118.xml"/><Relationship Id="rId7" Type="http://schemas.openxmlformats.org/officeDocument/2006/relationships/image" Target="../media/image41.png"/><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image" Target="../media/image40.png"/><Relationship Id="rId5" Type="http://schemas.openxmlformats.org/officeDocument/2006/relationships/notesSlide" Target="../notesSlides/notesSlide17.xml"/><Relationship Id="rId4"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tags" Target="../tags/tag127.xml"/><Relationship Id="rId13" Type="http://schemas.openxmlformats.org/officeDocument/2006/relationships/image" Target="../media/image44.png"/><Relationship Id="rId3" Type="http://schemas.openxmlformats.org/officeDocument/2006/relationships/tags" Target="../tags/tag122.xml"/><Relationship Id="rId7" Type="http://schemas.openxmlformats.org/officeDocument/2006/relationships/tags" Target="../tags/tag126.xml"/><Relationship Id="rId12" Type="http://schemas.openxmlformats.org/officeDocument/2006/relationships/image" Target="../media/image43.png"/><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tags" Target="../tags/tag125.xml"/><Relationship Id="rId11" Type="http://schemas.openxmlformats.org/officeDocument/2006/relationships/image" Target="../media/image42.png"/><Relationship Id="rId5" Type="http://schemas.openxmlformats.org/officeDocument/2006/relationships/tags" Target="../tags/tag124.xml"/><Relationship Id="rId10" Type="http://schemas.openxmlformats.org/officeDocument/2006/relationships/notesSlide" Target="../notesSlides/notesSlide18.xml"/><Relationship Id="rId4" Type="http://schemas.openxmlformats.org/officeDocument/2006/relationships/tags" Target="../tags/tag123.xml"/><Relationship Id="rId9" Type="http://schemas.openxmlformats.org/officeDocument/2006/relationships/slideLayout" Target="../slideLayouts/slideLayout17.xml"/><Relationship Id="rId1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3.xml"/><Relationship Id="rId13" Type="http://schemas.openxmlformats.org/officeDocument/2006/relationships/image" Target="../media/image47.png"/><Relationship Id="rId3" Type="http://schemas.openxmlformats.org/officeDocument/2006/relationships/tags" Target="../tags/tag131.xml"/><Relationship Id="rId7" Type="http://schemas.openxmlformats.org/officeDocument/2006/relationships/tags" Target="../tags/tag135.xml"/><Relationship Id="rId12" Type="http://schemas.openxmlformats.org/officeDocument/2006/relationships/image" Target="../media/image46.png"/><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tags" Target="../tags/tag134.xml"/><Relationship Id="rId11" Type="http://schemas.openxmlformats.org/officeDocument/2006/relationships/image" Target="../media/image3.png"/><Relationship Id="rId5" Type="http://schemas.openxmlformats.org/officeDocument/2006/relationships/tags" Target="../tags/tag133.xml"/><Relationship Id="rId15" Type="http://schemas.openxmlformats.org/officeDocument/2006/relationships/image" Target="../media/image49.png"/><Relationship Id="rId10" Type="http://schemas.openxmlformats.org/officeDocument/2006/relationships/image" Target="../media/image45.jpeg"/><Relationship Id="rId4" Type="http://schemas.openxmlformats.org/officeDocument/2006/relationships/tags" Target="../tags/tag132.xml"/><Relationship Id="rId9" Type="http://schemas.openxmlformats.org/officeDocument/2006/relationships/notesSlide" Target="../notesSlides/notesSlide19.xml"/><Relationship Id="rId1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notesSlide" Target="../notesSlides/notesSlide2.xml"/><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slideLayout" Target="../slideLayouts/slideLayout5.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tags" Target="../tags/tag41.xml"/><Relationship Id="rId5" Type="http://schemas.openxmlformats.org/officeDocument/2006/relationships/tags" Target="../tags/tag35.xml"/><Relationship Id="rId15" Type="http://schemas.openxmlformats.org/officeDocument/2006/relationships/image" Target="../media/image5.png"/><Relationship Id="rId10" Type="http://schemas.openxmlformats.org/officeDocument/2006/relationships/tags" Target="../tags/tag40.xml"/><Relationship Id="rId4" Type="http://schemas.openxmlformats.org/officeDocument/2006/relationships/tags" Target="../tags/tag34.xml"/><Relationship Id="rId9" Type="http://schemas.openxmlformats.org/officeDocument/2006/relationships/tags" Target="../tags/tag39.xml"/><Relationship Id="rId1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52.png"/><Relationship Id="rId3" Type="http://schemas.openxmlformats.org/officeDocument/2006/relationships/tags" Target="../tags/tag139.xml"/><Relationship Id="rId7" Type="http://schemas.openxmlformats.org/officeDocument/2006/relationships/tags" Target="../tags/tag143.xml"/><Relationship Id="rId12" Type="http://schemas.openxmlformats.org/officeDocument/2006/relationships/image" Target="../media/image51.png"/><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11" Type="http://schemas.openxmlformats.org/officeDocument/2006/relationships/image" Target="../media/image50.png"/><Relationship Id="rId5" Type="http://schemas.openxmlformats.org/officeDocument/2006/relationships/tags" Target="../tags/tag141.xml"/><Relationship Id="rId15" Type="http://schemas.openxmlformats.org/officeDocument/2006/relationships/image" Target="../media/image48.png"/><Relationship Id="rId10" Type="http://schemas.openxmlformats.org/officeDocument/2006/relationships/image" Target="../media/image18.jpeg"/><Relationship Id="rId4" Type="http://schemas.openxmlformats.org/officeDocument/2006/relationships/tags" Target="../tags/tag140.xml"/><Relationship Id="rId9" Type="http://schemas.openxmlformats.org/officeDocument/2006/relationships/notesSlide" Target="../notesSlides/notesSlide20.xml"/><Relationship Id="rId1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tags" Target="../tags/tag152.xml"/><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tags" Target="../tags/tag147.xml"/><Relationship Id="rId7" Type="http://schemas.openxmlformats.org/officeDocument/2006/relationships/tags" Target="../tags/tag151.xml"/><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tags" Target="../tags/tag146.xml"/><Relationship Id="rId16" Type="http://schemas.openxmlformats.org/officeDocument/2006/relationships/image" Target="../media/image58.jpeg"/><Relationship Id="rId1" Type="http://schemas.openxmlformats.org/officeDocument/2006/relationships/tags" Target="../tags/tag145.xml"/><Relationship Id="rId6" Type="http://schemas.openxmlformats.org/officeDocument/2006/relationships/tags" Target="../tags/tag150.xml"/><Relationship Id="rId11" Type="http://schemas.openxmlformats.org/officeDocument/2006/relationships/notesSlide" Target="../notesSlides/notesSlide21.xml"/><Relationship Id="rId5" Type="http://schemas.openxmlformats.org/officeDocument/2006/relationships/tags" Target="../tags/tag149.xml"/><Relationship Id="rId15" Type="http://schemas.openxmlformats.org/officeDocument/2006/relationships/image" Target="../media/image57.jpeg"/><Relationship Id="rId10" Type="http://schemas.openxmlformats.org/officeDocument/2006/relationships/slideLayout" Target="../slideLayouts/slideLayout4.xml"/><Relationship Id="rId19" Type="http://schemas.openxmlformats.org/officeDocument/2006/relationships/image" Target="../media/image61.png"/><Relationship Id="rId4" Type="http://schemas.openxmlformats.org/officeDocument/2006/relationships/tags" Target="../tags/tag148.xml"/><Relationship Id="rId9" Type="http://schemas.openxmlformats.org/officeDocument/2006/relationships/tags" Target="../tags/tag153.xml"/><Relationship Id="rId1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tags" Target="../tags/tag157.xml"/><Relationship Id="rId7" Type="http://schemas.openxmlformats.org/officeDocument/2006/relationships/image" Target="../media/image3.png"/><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image" Target="../media/image62.png"/><Relationship Id="rId5" Type="http://schemas.openxmlformats.org/officeDocument/2006/relationships/notesSlide" Target="../notesSlides/notesSlide22.xml"/><Relationship Id="rId4"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60.xml"/><Relationship Id="rId1" Type="http://schemas.openxmlformats.org/officeDocument/2006/relationships/tags" Target="../tags/tag159.xml"/><Relationship Id="rId5" Type="http://schemas.openxmlformats.org/officeDocument/2006/relationships/image" Target="../media/image63.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63.xml"/><Relationship Id="rId1" Type="http://schemas.openxmlformats.org/officeDocument/2006/relationships/tags" Target="../tags/tag162.xml"/><Relationship Id="rId5" Type="http://schemas.openxmlformats.org/officeDocument/2006/relationships/image" Target="../media/image6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tags" Target="../tags/tag167.xml"/><Relationship Id="rId7" Type="http://schemas.openxmlformats.org/officeDocument/2006/relationships/image" Target="../media/image66.png"/><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image" Target="../media/image65.png"/><Relationship Id="rId5" Type="http://schemas.openxmlformats.org/officeDocument/2006/relationships/notesSlide" Target="../notesSlides/notesSlide25.xml"/><Relationship Id="rId4"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tags" Target="../tags/tag171.xml"/><Relationship Id="rId7" Type="http://schemas.openxmlformats.org/officeDocument/2006/relationships/image" Target="../media/image67.jpeg"/><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notesSlide" Target="../notesSlides/notesSlide26.xml"/><Relationship Id="rId5" Type="http://schemas.openxmlformats.org/officeDocument/2006/relationships/slideLayout" Target="../slideLayouts/slideLayout3.xml"/><Relationship Id="rId4" Type="http://schemas.openxmlformats.org/officeDocument/2006/relationships/tags" Target="../tags/tag172.xml"/><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6.xml"/><Relationship Id="rId1" Type="http://schemas.openxmlformats.org/officeDocument/2006/relationships/tags" Target="../tags/tag17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image" Target="../media/image3.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10.jpeg"/><Relationship Id="rId5" Type="http://schemas.openxmlformats.org/officeDocument/2006/relationships/notesSlide" Target="../notesSlides/notesSlide4.xml"/><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11.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55.xml"/><Relationship Id="rId7" Type="http://schemas.openxmlformats.org/officeDocument/2006/relationships/image" Target="../media/image12.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notesSlide" Target="../notesSlides/notesSlide6.xml"/><Relationship Id="rId5" Type="http://schemas.openxmlformats.org/officeDocument/2006/relationships/slideLayout" Target="../slideLayouts/slideLayout3.xml"/><Relationship Id="rId4" Type="http://schemas.openxmlformats.org/officeDocument/2006/relationships/tags" Target="../tags/tag56.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tags" Target="../tags/tag60.xml"/><Relationship Id="rId7" Type="http://schemas.openxmlformats.org/officeDocument/2006/relationships/notesSlide" Target="../notesSlides/notesSlide7.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Layout" Target="../slideLayouts/slideLayout3.xml"/><Relationship Id="rId11" Type="http://schemas.openxmlformats.org/officeDocument/2006/relationships/image" Target="../media/image3.png"/><Relationship Id="rId5" Type="http://schemas.openxmlformats.org/officeDocument/2006/relationships/tags" Target="../tags/tag62.xml"/><Relationship Id="rId10" Type="http://schemas.openxmlformats.org/officeDocument/2006/relationships/image" Target="../media/image17.jpeg"/><Relationship Id="rId4" Type="http://schemas.openxmlformats.org/officeDocument/2006/relationships/tags" Target="../tags/tag61.xml"/><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image" Target="../media/image18.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13" Type="http://schemas.openxmlformats.org/officeDocument/2006/relationships/image" Target="../media/image23.jpeg"/><Relationship Id="rId3" Type="http://schemas.openxmlformats.org/officeDocument/2006/relationships/tags" Target="../tags/tag69.xml"/><Relationship Id="rId7" Type="http://schemas.openxmlformats.org/officeDocument/2006/relationships/slideLayout" Target="../slideLayouts/slideLayout3.xml"/><Relationship Id="rId12" Type="http://schemas.openxmlformats.org/officeDocument/2006/relationships/image" Target="../media/image22.jpe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11" Type="http://schemas.openxmlformats.org/officeDocument/2006/relationships/image" Target="../media/image21.jpeg"/><Relationship Id="rId5" Type="http://schemas.openxmlformats.org/officeDocument/2006/relationships/tags" Target="../tags/tag71.xml"/><Relationship Id="rId10" Type="http://schemas.openxmlformats.org/officeDocument/2006/relationships/image" Target="../media/image20.jpeg"/><Relationship Id="rId4" Type="http://schemas.openxmlformats.org/officeDocument/2006/relationships/tags" Target="../tags/tag70.xml"/><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p:txBody>
          <a:bodyPr/>
          <a:lstStyle/>
          <a:p>
            <a:pPr algn="ctr" eaLnBrk="1" hangingPunct="1">
              <a:defRPr/>
            </a:pPr>
            <a:r>
              <a:rPr lang="en-US" dirty="0" smtClean="0">
                <a:cs typeface="Articulate" pitchFamily="2" charset="0"/>
              </a:rPr>
              <a:t>Water Conservation</a:t>
            </a:r>
          </a:p>
        </p:txBody>
      </p:sp>
      <p:pic>
        <p:nvPicPr>
          <p:cNvPr id="17412" name="Picture 1"/>
          <p:cNvPicPr>
            <a:picLocks noChangeAspect="1"/>
          </p:cNvPicPr>
          <p:nvPr>
            <p:custDataLst>
              <p:tags r:id="rId2"/>
            </p:custDataLst>
          </p:nvPr>
        </p:nvPicPr>
        <p:blipFill rotWithShape="1">
          <a:blip r:embed="rId5" cstate="print">
            <a:extLst>
              <a:ext uri="{28A0092B-C50C-407E-A947-70E740481C1C}">
                <a14:useLocalDpi xmlns:a14="http://schemas.microsoft.com/office/drawing/2010/main" val="0"/>
              </a:ext>
            </a:extLst>
          </a:blip>
          <a:srcRect r="7577"/>
          <a:stretch/>
        </p:blipFill>
        <p:spPr bwMode="auto">
          <a:xfrm>
            <a:off x="2404858" y="2519916"/>
            <a:ext cx="4304296" cy="3090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a:extLst/>
        </p:spPr>
      </p:pic>
      <p:sp>
        <p:nvSpPr>
          <p:cNvPr id="2" name="Subtitle 2"/>
          <p:cNvSpPr txBox="1">
            <a:spLocks/>
          </p:cNvSpPr>
          <p:nvPr/>
        </p:nvSpPr>
        <p:spPr bwMode="auto">
          <a:xfrm>
            <a:off x="1343025" y="1858963"/>
            <a:ext cx="64008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lnSpc>
                <a:spcPct val="90000"/>
              </a:lnSpc>
              <a:spcBef>
                <a:spcPct val="25000"/>
              </a:spcBef>
              <a:buClr>
                <a:srgbClr val="800000"/>
              </a:buClr>
              <a:buSzPct val="115000"/>
            </a:pPr>
            <a:r>
              <a:rPr lang="en-US" sz="2500" b="1">
                <a:ea typeface="ＭＳ Ｐゴシック"/>
                <a:cs typeface="ＭＳ Ｐゴシック"/>
              </a:rPr>
              <a:t>Making Every Drop Count</a:t>
            </a: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4389438" y="1838325"/>
            <a:ext cx="4067175"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4583113" y="1838325"/>
            <a:ext cx="3787775"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rcRect l="4156" t="15347" r="-4156"/>
          <a:stretch>
            <a:fillRect/>
          </a:stretch>
        </p:blipFill>
        <p:spPr bwMode="auto">
          <a:xfrm>
            <a:off x="4641850" y="1838325"/>
            <a:ext cx="3814763"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4535488" y="1808163"/>
            <a:ext cx="3883025" cy="390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Rectangle 2"/>
          <p:cNvSpPr>
            <a:spLocks noGrp="1" noChangeArrowheads="1"/>
          </p:cNvSpPr>
          <p:nvPr>
            <p:ph type="title"/>
          </p:nvPr>
        </p:nvSpPr>
        <p:spPr/>
        <p:txBody>
          <a:bodyPr/>
          <a:lstStyle/>
          <a:p>
            <a:pPr eaLnBrk="1" hangingPunct="1">
              <a:defRPr/>
            </a:pPr>
            <a:r>
              <a:rPr lang="en-US" dirty="0" smtClean="0">
                <a:cs typeface="Articulate" pitchFamily="2" charset="0"/>
              </a:rPr>
              <a:t>Water Pollution</a:t>
            </a:r>
          </a:p>
        </p:txBody>
      </p:sp>
      <p:sp>
        <p:nvSpPr>
          <p:cNvPr id="579587" name="Rectangle 3"/>
          <p:cNvSpPr>
            <a:spLocks noGrp="1" noChangeArrowheads="1"/>
          </p:cNvSpPr>
          <p:nvPr>
            <p:ph idx="1"/>
          </p:nvPr>
        </p:nvSpPr>
        <p:spPr/>
        <p:txBody>
          <a:bodyPr/>
          <a:lstStyle/>
          <a:p>
            <a:pPr eaLnBrk="1" hangingPunct="1"/>
            <a:r>
              <a:rPr lang="en-US" smtClean="0">
                <a:ea typeface="ＭＳ Ｐゴシック"/>
                <a:cs typeface="ＭＳ Ｐゴシック"/>
              </a:rPr>
              <a:t>Pollutants come from:</a:t>
            </a:r>
          </a:p>
          <a:p>
            <a:pPr lvl="1" eaLnBrk="1" hangingPunct="1"/>
            <a:r>
              <a:rPr lang="en-US" smtClean="0">
                <a:ea typeface="ＭＳ Ｐゴシック"/>
              </a:rPr>
              <a:t>Humans</a:t>
            </a:r>
          </a:p>
          <a:p>
            <a:pPr lvl="1" eaLnBrk="1" hangingPunct="1"/>
            <a:r>
              <a:rPr lang="en-US" smtClean="0">
                <a:ea typeface="ＭＳ Ｐゴシック"/>
              </a:rPr>
              <a:t>Specific sources</a:t>
            </a:r>
          </a:p>
          <a:p>
            <a:pPr lvl="1" eaLnBrk="1" hangingPunct="1"/>
            <a:r>
              <a:rPr lang="en-US" smtClean="0">
                <a:ea typeface="ＭＳ Ｐゴシック"/>
              </a:rPr>
              <a:t>Fertilizers and pesticides</a:t>
            </a:r>
          </a:p>
          <a:p>
            <a:pPr lvl="1" eaLnBrk="1" hangingPunct="1"/>
            <a:r>
              <a:rPr lang="en-US" smtClean="0">
                <a:ea typeface="ＭＳ Ｐゴシック"/>
              </a:rPr>
              <a:t>Runoff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9587">
                                            <p:txEl>
                                              <p:pRg st="0" end="0"/>
                                            </p:txEl>
                                          </p:spTgt>
                                        </p:tgtEl>
                                        <p:attrNameLst>
                                          <p:attrName>style.visibility</p:attrName>
                                        </p:attrNameLst>
                                      </p:cBhvr>
                                      <p:to>
                                        <p:strVal val="visible"/>
                                      </p:to>
                                    </p:set>
                                    <p:animEffect transition="in" filter="fade">
                                      <p:cBhvr>
                                        <p:cTn id="7" dur="500"/>
                                        <p:tgtEl>
                                          <p:spTgt spid="57958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9587">
                                            <p:txEl>
                                              <p:pRg st="1" end="1"/>
                                            </p:txEl>
                                          </p:spTgt>
                                        </p:tgtEl>
                                        <p:attrNameLst>
                                          <p:attrName>style.visibility</p:attrName>
                                        </p:attrNameLst>
                                      </p:cBhvr>
                                      <p:to>
                                        <p:strVal val="visible"/>
                                      </p:to>
                                    </p:set>
                                    <p:animEffect transition="in" filter="fade">
                                      <p:cBhvr>
                                        <p:cTn id="10" dur="500"/>
                                        <p:tgtEl>
                                          <p:spTgt spid="579587">
                                            <p:txEl>
                                              <p:pRg st="1" end="1"/>
                                            </p:txEl>
                                          </p:spTgt>
                                        </p:tgtEl>
                                      </p:cBhvr>
                                    </p:animEffect>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79587">
                                            <p:txEl>
                                              <p:pRg st="2" end="2"/>
                                            </p:txEl>
                                          </p:spTgt>
                                        </p:tgtEl>
                                        <p:attrNameLst>
                                          <p:attrName>style.visibility</p:attrName>
                                        </p:attrNameLst>
                                      </p:cBhvr>
                                      <p:to>
                                        <p:strVal val="visible"/>
                                      </p:to>
                                    </p:set>
                                    <p:animEffect transition="in" filter="fade">
                                      <p:cBhvr>
                                        <p:cTn id="19" dur="500"/>
                                        <p:tgtEl>
                                          <p:spTgt spid="579587">
                                            <p:txEl>
                                              <p:pRg st="2" end="2"/>
                                            </p:txEl>
                                          </p:spTgt>
                                        </p:tgtEl>
                                      </p:cBhvr>
                                    </p:animEffect>
                                  </p:childTnLst>
                                </p:cTn>
                              </p:par>
                              <p:par>
                                <p:cTn id="20" presetID="1" presetClass="exit" presetSubtype="0" fill="hold" nodeType="withEffect">
                                  <p:stCondLst>
                                    <p:cond delay="0"/>
                                  </p:stCondLst>
                                  <p:childTnLst>
                                    <p:set>
                                      <p:cBhvr>
                                        <p:cTn id="21" dur="1" fill="hold">
                                          <p:stCondLst>
                                            <p:cond delay="0"/>
                                          </p:stCondLst>
                                        </p:cTn>
                                        <p:tgtEl>
                                          <p:spTgt spid="2"/>
                                        </p:tgtEl>
                                        <p:attrNameLst>
                                          <p:attrName>style.visibility</p:attrName>
                                        </p:attrNameLst>
                                      </p:cBhvr>
                                      <p:to>
                                        <p:strVal val="hidden"/>
                                      </p:to>
                                    </p:set>
                                  </p:childTnLst>
                                </p:cTn>
                              </p:par>
                            </p:childTnLst>
                          </p:cTn>
                        </p:par>
                        <p:par>
                          <p:cTn id="22" fill="hold" nodeType="afterGroup">
                            <p:stCondLst>
                              <p:cond delay="5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79587">
                                            <p:txEl>
                                              <p:pRg st="3" end="3"/>
                                            </p:txEl>
                                          </p:spTgt>
                                        </p:tgtEl>
                                        <p:attrNameLst>
                                          <p:attrName>style.visibility</p:attrName>
                                        </p:attrNameLst>
                                      </p:cBhvr>
                                      <p:to>
                                        <p:strVal val="visible"/>
                                      </p:to>
                                    </p:set>
                                    <p:animEffect transition="in" filter="fade">
                                      <p:cBhvr>
                                        <p:cTn id="30" dur="500"/>
                                        <p:tgtEl>
                                          <p:spTgt spid="579587">
                                            <p:txEl>
                                              <p:pRg st="3" end="3"/>
                                            </p:txEl>
                                          </p:spTgt>
                                        </p:tgtEl>
                                      </p:cBhvr>
                                    </p:animEffect>
                                  </p:childTnLst>
                                </p:cTn>
                              </p:par>
                              <p:par>
                                <p:cTn id="31" presetID="1" presetClass="exit" presetSubtype="0" fill="hold" nodeType="withEffect">
                                  <p:stCondLst>
                                    <p:cond delay="0"/>
                                  </p:stCondLst>
                                  <p:childTnLst>
                                    <p:set>
                                      <p:cBhvr>
                                        <p:cTn id="32" dur="1" fill="hold">
                                          <p:stCondLst>
                                            <p:cond delay="0"/>
                                          </p:stCondLst>
                                        </p:cTn>
                                        <p:tgtEl>
                                          <p:spTgt spid="3"/>
                                        </p:tgtEl>
                                        <p:attrNameLst>
                                          <p:attrName>style.visibility</p:attrName>
                                        </p:attrNameLst>
                                      </p:cBhvr>
                                      <p:to>
                                        <p:strVal val="hidden"/>
                                      </p:to>
                                    </p:set>
                                  </p:childTnLst>
                                </p:cTn>
                              </p:par>
                            </p:childTnLst>
                          </p:cTn>
                        </p:par>
                        <p:par>
                          <p:cTn id="33" fill="hold" nodeType="afterGroup">
                            <p:stCondLst>
                              <p:cond delay="500"/>
                            </p:stCondLst>
                            <p:childTnLst>
                              <p:par>
                                <p:cTn id="34" presetID="10"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79587">
                                            <p:txEl>
                                              <p:pRg st="4" end="4"/>
                                            </p:txEl>
                                          </p:spTgt>
                                        </p:tgtEl>
                                        <p:attrNameLst>
                                          <p:attrName>style.visibility</p:attrName>
                                        </p:attrNameLst>
                                      </p:cBhvr>
                                      <p:to>
                                        <p:strVal val="visible"/>
                                      </p:to>
                                    </p:set>
                                    <p:animEffect transition="in" filter="fade">
                                      <p:cBhvr>
                                        <p:cTn id="41" dur="500"/>
                                        <p:tgtEl>
                                          <p:spTgt spid="579587">
                                            <p:txEl>
                                              <p:pRg st="4" end="4"/>
                                            </p:txEl>
                                          </p:spTgt>
                                        </p:tgtEl>
                                      </p:cBhvr>
                                    </p:animEffect>
                                  </p:childTnLst>
                                </p:cTn>
                              </p:par>
                              <p:par>
                                <p:cTn id="42" presetID="1" presetClass="exit" presetSubtype="0" fill="hold" nodeType="withEffect">
                                  <p:stCondLst>
                                    <p:cond delay="0"/>
                                  </p:stCondLst>
                                  <p:childTnLst>
                                    <p:set>
                                      <p:cBhvr>
                                        <p:cTn id="43" dur="1" fill="hold">
                                          <p:stCondLst>
                                            <p:cond delay="0"/>
                                          </p:stCondLst>
                                        </p:cTn>
                                        <p:tgtEl>
                                          <p:spTgt spid="4"/>
                                        </p:tgtEl>
                                        <p:attrNameLst>
                                          <p:attrName>style.visibility</p:attrName>
                                        </p:attrNameLst>
                                      </p:cBhvr>
                                      <p:to>
                                        <p:strVal val="hidden"/>
                                      </p:to>
                                    </p:set>
                                  </p:childTnLst>
                                </p:cTn>
                              </p:par>
                            </p:childTnLst>
                          </p:cTn>
                        </p:par>
                        <p:par>
                          <p:cTn id="44" fill="hold" nodeType="afterGroup">
                            <p:stCondLst>
                              <p:cond delay="500"/>
                            </p:stCondLst>
                            <p:childTnLst>
                              <p:par>
                                <p:cTn id="45" presetID="10" presetClass="entr" presetSubtype="0"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5"/>
          <p:cNvSpPr>
            <a:spLocks noChangeArrowheads="1"/>
          </p:cNvSpPr>
          <p:nvPr/>
        </p:nvSpPr>
        <p:spPr bwMode="auto">
          <a:xfrm>
            <a:off x="6607175" y="5803900"/>
            <a:ext cx="581025" cy="438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 name="jugs"/>
          <p:cNvPicPr>
            <a:picLocks noChangeAspect="1"/>
          </p:cNvPicPr>
          <p:nvPr>
            <p:custDataLst>
              <p:tags r:id="rId2"/>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1325563" y="1811338"/>
            <a:ext cx="35433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PTShape_0"/>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3913188" y="1808163"/>
            <a:ext cx="35433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PTShape_1"/>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1477963" y="2414588"/>
            <a:ext cx="35433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PTShape_2"/>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4103688" y="2411413"/>
            <a:ext cx="35433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PTShape_3"/>
          <p:cNvPicPr>
            <a:picLocks noChangeAspect="1"/>
          </p:cNvPicPr>
          <p:nvPr>
            <p:custDataLst>
              <p:tags r:id="rId6"/>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1630363" y="3044825"/>
            <a:ext cx="35433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PTShape_4"/>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4252913" y="3040063"/>
            <a:ext cx="3544887"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PTShape_5"/>
          <p:cNvPicPr>
            <a:picLocks noChangeAspect="1"/>
          </p:cNvPicPr>
          <p:nvPr>
            <p:custDataLst>
              <p:tags r:id="rId8"/>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1782763" y="3702050"/>
            <a:ext cx="35433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PTShape_6"/>
          <p:cNvPicPr>
            <a:picLocks noChangeAspect="1"/>
          </p:cNvPicPr>
          <p:nvPr>
            <p:custDataLst>
              <p:tags r:id="rId9"/>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4321175" y="3711575"/>
            <a:ext cx="354488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PTShape_7"/>
          <p:cNvPicPr>
            <a:picLocks noChangeAspect="1"/>
          </p:cNvPicPr>
          <p:nvPr>
            <p:custDataLst>
              <p:tags r:id="rId10"/>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1935163" y="4344988"/>
            <a:ext cx="3543300"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PTShape_8"/>
          <p:cNvPicPr>
            <a:picLocks noChangeAspect="1"/>
          </p:cNvPicPr>
          <p:nvPr>
            <p:custDataLst>
              <p:tags r:id="rId11"/>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4513263" y="4341813"/>
            <a:ext cx="35433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100 gallons"/>
          <p:cNvSpPr txBox="1"/>
          <p:nvPr/>
        </p:nvSpPr>
        <p:spPr>
          <a:xfrm>
            <a:off x="3003550" y="3057525"/>
            <a:ext cx="3346450" cy="954088"/>
          </a:xfrm>
          <a:prstGeom prst="rect">
            <a:avLst/>
          </a:prstGeom>
          <a:gradFill>
            <a:gsLst>
              <a:gs pos="0">
                <a:schemeClr val="bg1">
                  <a:alpha val="20000"/>
                </a:schemeClr>
              </a:gs>
              <a:gs pos="50000">
                <a:schemeClr val="bg1">
                  <a:alpha val="60000"/>
                </a:schemeClr>
              </a:gs>
              <a:gs pos="100000">
                <a:schemeClr val="bg1">
                  <a:alpha val="18000"/>
                </a:schemeClr>
              </a:gs>
            </a:gsLst>
            <a:lin ang="5400000" scaled="0"/>
          </a:gradFill>
        </p:spPr>
        <p:txBody>
          <a:bodyPr wrap="none">
            <a:spAutoFit/>
          </a:bodyPr>
          <a:lstStyle/>
          <a:p>
            <a:pPr algn="ctr">
              <a:defRPr/>
            </a:pPr>
            <a:r>
              <a:rPr lang="en-US" sz="2800" b="1" dirty="0">
                <a:solidFill>
                  <a:srgbClr val="14319C"/>
                </a:solidFill>
                <a:latin typeface="Tahoma" pitchFamily="34" charset="0"/>
                <a:cs typeface="Tahoma" pitchFamily="34" charset="0"/>
              </a:rPr>
              <a:t>Americans use</a:t>
            </a:r>
            <a:r>
              <a:rPr lang="en-US" sz="2800" b="1" dirty="0">
                <a:solidFill>
                  <a:srgbClr val="FF00FF"/>
                </a:solidFill>
                <a:latin typeface="Tahoma" pitchFamily="34" charset="0"/>
                <a:cs typeface="Tahoma" pitchFamily="34" charset="0"/>
              </a:rPr>
              <a:t/>
            </a:r>
            <a:br>
              <a:rPr lang="en-US" sz="2800" b="1" dirty="0">
                <a:solidFill>
                  <a:srgbClr val="FF00FF"/>
                </a:solidFill>
                <a:latin typeface="Tahoma" pitchFamily="34" charset="0"/>
                <a:cs typeface="Tahoma" pitchFamily="34" charset="0"/>
              </a:rPr>
            </a:br>
            <a:r>
              <a:rPr lang="en-US" sz="2800" b="1" dirty="0">
                <a:solidFill>
                  <a:srgbClr val="14319C"/>
                </a:solidFill>
                <a:latin typeface="Tahoma" pitchFamily="34" charset="0"/>
                <a:cs typeface="Tahoma" pitchFamily="34" charset="0"/>
              </a:rPr>
              <a:t>100 gallons a day</a:t>
            </a:r>
          </a:p>
        </p:txBody>
      </p:sp>
      <p:pic>
        <p:nvPicPr>
          <p:cNvPr id="6" name="single gallon"/>
          <p:cNvPicPr>
            <a:picLocks noChangeAspect="1"/>
          </p:cNvPicPr>
          <p:nvPr>
            <p:custDataLst>
              <p:tags r:id="rId12"/>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3843338" y="1871663"/>
            <a:ext cx="1376362"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3rd world copy"/>
          <p:cNvSpPr txBox="1"/>
          <p:nvPr/>
        </p:nvSpPr>
        <p:spPr>
          <a:xfrm>
            <a:off x="2576513" y="2627313"/>
            <a:ext cx="4200525" cy="1384300"/>
          </a:xfrm>
          <a:prstGeom prst="rect">
            <a:avLst/>
          </a:prstGeom>
          <a:gradFill>
            <a:gsLst>
              <a:gs pos="0">
                <a:schemeClr val="bg1">
                  <a:alpha val="20000"/>
                </a:schemeClr>
              </a:gs>
              <a:gs pos="50000">
                <a:schemeClr val="bg1">
                  <a:alpha val="60000"/>
                </a:schemeClr>
              </a:gs>
              <a:gs pos="100000">
                <a:schemeClr val="bg1">
                  <a:alpha val="18000"/>
                </a:schemeClr>
              </a:gs>
            </a:gsLst>
            <a:lin ang="5400000" scaled="0"/>
          </a:gradFill>
        </p:spPr>
        <p:txBody>
          <a:bodyPr wrap="none">
            <a:spAutoFit/>
          </a:bodyPr>
          <a:lstStyle/>
          <a:p>
            <a:pPr algn="ctr">
              <a:defRPr/>
            </a:pPr>
            <a:r>
              <a:rPr lang="en-US" sz="2800" b="1" dirty="0">
                <a:latin typeface="Tahoma" pitchFamily="34" charset="0"/>
                <a:cs typeface="Tahoma" pitchFamily="34" charset="0"/>
              </a:rPr>
              <a:t>Third-world countries </a:t>
            </a:r>
            <a:r>
              <a:rPr lang="en-US" sz="2800" b="1" dirty="0">
                <a:solidFill>
                  <a:srgbClr val="FF00FF"/>
                </a:solidFill>
                <a:latin typeface="Tahoma" pitchFamily="34" charset="0"/>
                <a:cs typeface="Tahoma" pitchFamily="34" charset="0"/>
              </a:rPr>
              <a:t/>
            </a:r>
            <a:br>
              <a:rPr lang="en-US" sz="2800" b="1" dirty="0">
                <a:solidFill>
                  <a:srgbClr val="FF00FF"/>
                </a:solidFill>
                <a:latin typeface="Tahoma" pitchFamily="34" charset="0"/>
                <a:cs typeface="Tahoma" pitchFamily="34" charset="0"/>
              </a:rPr>
            </a:br>
            <a:r>
              <a:rPr lang="en-US" sz="2800" b="1" dirty="0">
                <a:latin typeface="Tahoma" pitchFamily="34" charset="0"/>
                <a:cs typeface="Tahoma" pitchFamily="34" charset="0"/>
              </a:rPr>
              <a:t>use 1–5 gallons a day</a:t>
            </a:r>
            <a:r>
              <a:rPr lang="en-US" sz="2800" b="1" dirty="0">
                <a:solidFill>
                  <a:srgbClr val="FF00FF"/>
                </a:solidFill>
                <a:latin typeface="Tahoma" pitchFamily="34" charset="0"/>
                <a:cs typeface="Tahoma" pitchFamily="34" charset="0"/>
              </a:rPr>
              <a:t/>
            </a:r>
            <a:br>
              <a:rPr lang="en-US" sz="2800" b="1" dirty="0">
                <a:solidFill>
                  <a:srgbClr val="FF00FF"/>
                </a:solidFill>
                <a:latin typeface="Tahoma" pitchFamily="34" charset="0"/>
                <a:cs typeface="Tahoma" pitchFamily="34" charset="0"/>
              </a:rPr>
            </a:br>
            <a:endParaRPr lang="en-US" sz="2800" b="1" dirty="0">
              <a:solidFill>
                <a:srgbClr val="FF00FF"/>
              </a:solidFill>
              <a:latin typeface="Tahoma" pitchFamily="34" charset="0"/>
              <a:cs typeface="Tahoma" pitchFamily="34" charset="0"/>
            </a:endParaRPr>
          </a:p>
        </p:txBody>
      </p:sp>
      <p:pic>
        <p:nvPicPr>
          <p:cNvPr id="4" name="house" descr="house box open lid roof"/>
          <p:cNvPicPr>
            <a:picLocks noChangeAspect="1" noChangeArrowheads="1"/>
          </p:cNvPicPr>
          <p:nvPr>
            <p:custDataLst>
              <p:tags r:id="rId13"/>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3014663" y="-338138"/>
            <a:ext cx="5105400" cy="751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a:off x="4027488" y="4892566"/>
            <a:ext cx="3019425" cy="733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lnSpc>
                <a:spcPts val="2500"/>
              </a:lnSpc>
            </a:pPr>
            <a:r>
              <a:rPr lang="en-US" sz="3800" b="1">
                <a:latin typeface="Tahoma" pitchFamily="34" charset="0"/>
              </a:rPr>
              <a:t>8</a:t>
            </a:r>
            <a:r>
              <a:rPr lang="en-US" sz="3800">
                <a:latin typeface="Tahoma" pitchFamily="34" charset="0"/>
              </a:rPr>
              <a:t>%</a:t>
            </a:r>
            <a:r>
              <a:rPr lang="en-US" sz="3200" b="1">
                <a:latin typeface="Tahoma" pitchFamily="34" charset="0"/>
              </a:rPr>
              <a:t> </a:t>
            </a:r>
            <a:r>
              <a:rPr lang="en-US" sz="4800" b="1">
                <a:solidFill>
                  <a:srgbClr val="FF00FF"/>
                </a:solidFill>
                <a:latin typeface="Tahoma" pitchFamily="34" charset="0"/>
              </a:rPr>
              <a:t/>
            </a:r>
            <a:br>
              <a:rPr lang="en-US" sz="4800" b="1">
                <a:solidFill>
                  <a:srgbClr val="FF00FF"/>
                </a:solidFill>
                <a:latin typeface="Tahoma" pitchFamily="34" charset="0"/>
              </a:rPr>
            </a:br>
            <a:r>
              <a:rPr lang="en-US" sz="2800" b="1">
                <a:latin typeface="Tahoma" pitchFamily="34" charset="0"/>
              </a:rPr>
              <a:t>for </a:t>
            </a:r>
            <a:r>
              <a:rPr lang="en-US" sz="3000" b="1">
                <a:latin typeface="Tahoma" pitchFamily="34" charset="0"/>
              </a:rPr>
              <a:t>households</a:t>
            </a:r>
            <a:r>
              <a:rPr lang="en-US" sz="4800" b="1">
                <a:latin typeface="Tahoma" pitchFamily="34" charset="0"/>
              </a:rPr>
              <a:t> </a:t>
            </a:r>
          </a:p>
        </p:txBody>
      </p:sp>
      <p:pic>
        <p:nvPicPr>
          <p:cNvPr id="10" name="house2" descr="front house box piece"/>
          <p:cNvPicPr>
            <a:picLocks noChangeAspect="1" noChangeArrowheads="1"/>
          </p:cNvPicPr>
          <p:nvPr>
            <p:custDataLst>
              <p:tags r:id="rId14"/>
            </p:custDataLst>
          </p:nvPr>
        </p:nvPicPr>
        <p:blipFill>
          <a:blip r:embed="rId20" cstate="print">
            <a:extLst>
              <a:ext uri="{28A0092B-C50C-407E-A947-70E740481C1C}">
                <a14:useLocalDpi xmlns:a14="http://schemas.microsoft.com/office/drawing/2010/main" val="0"/>
              </a:ext>
            </a:extLst>
          </a:blip>
          <a:srcRect t="36629"/>
          <a:stretch>
            <a:fillRect/>
          </a:stretch>
        </p:blipFill>
        <p:spPr bwMode="auto">
          <a:xfrm>
            <a:off x="3021013" y="2398713"/>
            <a:ext cx="51054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0" name="Header"/>
          <p:cNvSpPr>
            <a:spLocks noGrp="1" noChangeArrowheads="1"/>
          </p:cNvSpPr>
          <p:nvPr>
            <p:ph type="title"/>
          </p:nvPr>
        </p:nvSpPr>
        <p:spPr/>
        <p:txBody>
          <a:bodyPr/>
          <a:lstStyle/>
          <a:p>
            <a:pPr eaLnBrk="1" hangingPunct="1">
              <a:defRPr/>
            </a:pPr>
            <a:r>
              <a:rPr lang="en-US" dirty="0" smtClean="0">
                <a:cs typeface="Articulate" pitchFamily="2" charset="0"/>
              </a:rPr>
              <a:t>Use and Waste Facts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0" presetClass="path" presetSubtype="0" accel="50000" decel="50000" fill="hold" nodeType="withEffect">
                                  <p:stCondLst>
                                    <p:cond delay="0"/>
                                  </p:stCondLst>
                                  <p:childTnLst>
                                    <p:animMotion origin="layout" path="M 4.44444E-6 -1.11111E-6 L 0.00156 -0.31157 " pathEditMode="relative" rAng="0" ptsTypes="AA">
                                      <p:cBhvr>
                                        <p:cTn id="15" dur="2000" fill="hold"/>
                                        <p:tgtEl>
                                          <p:spTgt spid="5"/>
                                        </p:tgtEl>
                                        <p:attrNameLst>
                                          <p:attrName>ppt_x</p:attrName>
                                          <p:attrName>ppt_y</p:attrName>
                                        </p:attrNameLst>
                                      </p:cBhvr>
                                      <p:rCtr x="69" y="-15579"/>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0" presetClass="entr" presetSubtype="0" fill="hold" nodeType="withEffect">
                                  <p:stCondLst>
                                    <p:cond delay="50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par>
                          <p:cTn id="30" fill="hold" nodeType="afterGroup">
                            <p:stCondLst>
                              <p:cond delay="1000"/>
                            </p:stCondLst>
                            <p:childTnLst>
                              <p:par>
                                <p:cTn id="31" presetID="10" presetClass="entr" presetSubtype="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nodeType="withEffect">
                                  <p:stCondLst>
                                    <p:cond delay="5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par>
                          <p:cTn id="37" fill="hold" nodeType="afterGroup">
                            <p:stCondLst>
                              <p:cond delay="2000"/>
                            </p:stCondLst>
                            <p:childTnLst>
                              <p:par>
                                <p:cTn id="38" presetID="10" presetClass="entr" presetSubtype="0"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nodeType="withEffect">
                                  <p:stCondLst>
                                    <p:cond delay="50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par>
                          <p:cTn id="44" fill="hold" nodeType="afterGroup">
                            <p:stCondLst>
                              <p:cond delay="3000"/>
                            </p:stCondLst>
                            <p:childTnLst>
                              <p:par>
                                <p:cTn id="45" presetID="10" presetClass="entr" presetSubtype="0"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nodeType="withEffect">
                                  <p:stCondLst>
                                    <p:cond delay="50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par>
                          <p:cTn id="51" fill="hold" nodeType="afterGroup">
                            <p:stCondLst>
                              <p:cond delay="4000"/>
                            </p:stCondLst>
                            <p:childTnLst>
                              <p:par>
                                <p:cTn id="52" presetID="10" presetClass="entr" presetSubtype="0" fill="hold" nodeType="after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0" presetClass="entr" presetSubtype="0" fill="hold" nodeType="withEffect">
                                  <p:stCondLst>
                                    <p:cond delay="50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par>
                          <p:cTn id="58" fill="hold" nodeType="afterGroup">
                            <p:stCondLst>
                              <p:cond delay="5000"/>
                            </p:stCondLst>
                            <p:childTnLst>
                              <p:par>
                                <p:cTn id="59" presetID="10" presetClass="entr" presetSubtype="0" fill="hold" grpId="0" nodeType="after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500"/>
                                        <p:tgtEl>
                                          <p:spTgt spid="3"/>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xit" presetSubtype="0" fill="hold" nodeType="clickEffect">
                                  <p:stCondLst>
                                    <p:cond delay="0"/>
                                  </p:stCondLst>
                                  <p:childTnLst>
                                    <p:animEffect transition="out" filter="fade">
                                      <p:cBhvr>
                                        <p:cTn id="65" dur="500"/>
                                        <p:tgtEl>
                                          <p:spTgt spid="20"/>
                                        </p:tgtEl>
                                      </p:cBhvr>
                                    </p:animEffect>
                                    <p:set>
                                      <p:cBhvr>
                                        <p:cTn id="66" dur="1" fill="hold">
                                          <p:stCondLst>
                                            <p:cond delay="499"/>
                                          </p:stCondLst>
                                        </p:cTn>
                                        <p:tgtEl>
                                          <p:spTgt spid="20"/>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7"/>
                                        </p:tgtEl>
                                      </p:cBhvr>
                                    </p:animEffect>
                                    <p:set>
                                      <p:cBhvr>
                                        <p:cTn id="75" dur="1" fill="hold">
                                          <p:stCondLst>
                                            <p:cond delay="499"/>
                                          </p:stCondLst>
                                        </p:cTn>
                                        <p:tgtEl>
                                          <p:spTgt spid="17"/>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16"/>
                                        </p:tgtEl>
                                      </p:cBhvr>
                                    </p:animEffect>
                                    <p:set>
                                      <p:cBhvr>
                                        <p:cTn id="78" dur="1" fill="hold">
                                          <p:stCondLst>
                                            <p:cond delay="499"/>
                                          </p:stCondLst>
                                        </p:cTn>
                                        <p:tgtEl>
                                          <p:spTgt spid="16"/>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5"/>
                                        </p:tgtEl>
                                      </p:cBhvr>
                                    </p:animEffect>
                                    <p:set>
                                      <p:cBhvr>
                                        <p:cTn id="81" dur="1" fill="hold">
                                          <p:stCondLst>
                                            <p:cond delay="499"/>
                                          </p:stCondLst>
                                        </p:cTn>
                                        <p:tgtEl>
                                          <p:spTgt spid="15"/>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14"/>
                                        </p:tgtEl>
                                      </p:cBhvr>
                                    </p:animEffect>
                                    <p:set>
                                      <p:cBhvr>
                                        <p:cTn id="84" dur="1" fill="hold">
                                          <p:stCondLst>
                                            <p:cond delay="499"/>
                                          </p:stCondLst>
                                        </p:cTn>
                                        <p:tgtEl>
                                          <p:spTgt spid="14"/>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13"/>
                                        </p:tgtEl>
                                      </p:cBhvr>
                                    </p:animEffect>
                                    <p:set>
                                      <p:cBhvr>
                                        <p:cTn id="87" dur="1" fill="hold">
                                          <p:stCondLst>
                                            <p:cond delay="499"/>
                                          </p:stCondLst>
                                        </p:cTn>
                                        <p:tgtEl>
                                          <p:spTgt spid="13"/>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12"/>
                                        </p:tgtEl>
                                      </p:cBhvr>
                                    </p:animEffect>
                                    <p:set>
                                      <p:cBhvr>
                                        <p:cTn id="90" dur="1" fill="hold">
                                          <p:stCondLst>
                                            <p:cond delay="499"/>
                                          </p:stCondLst>
                                        </p:cTn>
                                        <p:tgtEl>
                                          <p:spTgt spid="12"/>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2"/>
                                        </p:tgtEl>
                                      </p:cBhvr>
                                    </p:animEffect>
                                    <p:set>
                                      <p:cBhvr>
                                        <p:cTn id="93" dur="1" fill="hold">
                                          <p:stCondLst>
                                            <p:cond delay="499"/>
                                          </p:stCondLst>
                                        </p:cTn>
                                        <p:tgtEl>
                                          <p:spTgt spid="2"/>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3"/>
                                        </p:tgtEl>
                                        <p:attrNameLst>
                                          <p:attrName>style.visibility</p:attrName>
                                        </p:attrNameLst>
                                      </p:cBhvr>
                                      <p:to>
                                        <p:strVal val="hidden"/>
                                      </p:to>
                                    </p:set>
                                  </p:childTnLst>
                                </p:cTn>
                              </p:par>
                            </p:childTnLst>
                          </p:cTn>
                        </p:par>
                        <p:par>
                          <p:cTn id="96" fill="hold" nodeType="afterGroup">
                            <p:stCondLst>
                              <p:cond delay="500"/>
                            </p:stCondLst>
                            <p:childTnLst>
                              <p:par>
                                <p:cTn id="97" presetID="10" presetClass="entr" presetSubtype="0" fill="hold" nodeType="afterEffect">
                                  <p:stCondLst>
                                    <p:cond delay="0"/>
                                  </p:stCondLst>
                                  <p:childTnLst>
                                    <p:set>
                                      <p:cBhvr>
                                        <p:cTn id="98" dur="1" fill="hold">
                                          <p:stCondLst>
                                            <p:cond delay="0"/>
                                          </p:stCondLst>
                                        </p:cTn>
                                        <p:tgtEl>
                                          <p:spTgt spid="6"/>
                                        </p:tgtEl>
                                        <p:attrNameLst>
                                          <p:attrName>style.visibility</p:attrName>
                                        </p:attrNameLst>
                                      </p:cBhvr>
                                      <p:to>
                                        <p:strVal val="visible"/>
                                      </p:to>
                                    </p:set>
                                    <p:animEffect transition="in" filter="fade">
                                      <p:cBhvr>
                                        <p:cTn id="99" dur="500"/>
                                        <p:tgtEl>
                                          <p:spTgt spid="6"/>
                                        </p:tgtEl>
                                      </p:cBhvr>
                                    </p:animEffect>
                                  </p:childTnLst>
                                </p:cTn>
                              </p:par>
                            </p:childTnLst>
                          </p:cTn>
                        </p:par>
                        <p:par>
                          <p:cTn id="100" fill="hold" nodeType="afterGroup">
                            <p:stCondLst>
                              <p:cond delay="1000"/>
                            </p:stCondLst>
                            <p:childTnLst>
                              <p:par>
                                <p:cTn id="101" presetID="10" presetClass="entr" presetSubtype="0" fill="hold" grpId="0" nodeType="after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fade">
                                      <p:cBhvr>
                                        <p:cTn id="10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1"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irrigation" descr="MPj04065310000[1]"/>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1009650" y="1498600"/>
            <a:ext cx="7146925"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w"/>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1009650" y="762000"/>
            <a:ext cx="792321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69% irrigation"/>
          <p:cNvSpPr txBox="1">
            <a:spLocks noChangeArrowheads="1"/>
          </p:cNvSpPr>
          <p:nvPr/>
        </p:nvSpPr>
        <p:spPr bwMode="auto">
          <a:xfrm>
            <a:off x="3927475" y="3057525"/>
            <a:ext cx="1323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3600" b="1">
                <a:latin typeface="Tahoma" pitchFamily="34" charset="0"/>
                <a:cs typeface="Tahoma" pitchFamily="34" charset="0"/>
              </a:rPr>
              <a:t>69%</a:t>
            </a:r>
          </a:p>
        </p:txBody>
      </p:sp>
      <p:sp>
        <p:nvSpPr>
          <p:cNvPr id="9" name="8% livestock"/>
          <p:cNvSpPr txBox="1">
            <a:spLocks noChangeArrowheads="1"/>
          </p:cNvSpPr>
          <p:nvPr/>
        </p:nvSpPr>
        <p:spPr bwMode="auto">
          <a:xfrm>
            <a:off x="5108575" y="2770188"/>
            <a:ext cx="1031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3600" b="1">
                <a:solidFill>
                  <a:srgbClr val="FAA100"/>
                </a:solidFill>
                <a:latin typeface="Tahoma" pitchFamily="34" charset="0"/>
                <a:cs typeface="Tahoma" pitchFamily="34" charset="0"/>
              </a:rPr>
              <a:t>8%</a:t>
            </a:r>
          </a:p>
        </p:txBody>
      </p:sp>
      <p:pic>
        <p:nvPicPr>
          <p:cNvPr id="6" name="factory"/>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1181100" y="330200"/>
            <a:ext cx="6545263" cy="645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actory 14%"/>
          <p:cNvSpPr txBox="1">
            <a:spLocks noChangeArrowheads="1"/>
          </p:cNvSpPr>
          <p:nvPr/>
        </p:nvSpPr>
        <p:spPr bwMode="auto">
          <a:xfrm>
            <a:off x="3609975" y="4027488"/>
            <a:ext cx="13255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sz="3600" b="1">
                <a:latin typeface="Tahoma" pitchFamily="34" charset="0"/>
                <a:cs typeface="Tahoma" pitchFamily="34" charset="0"/>
              </a:rPr>
              <a:t>14%</a:t>
            </a:r>
          </a:p>
        </p:txBody>
      </p:sp>
      <p:sp>
        <p:nvSpPr>
          <p:cNvPr id="26632" name="header"/>
          <p:cNvSpPr>
            <a:spLocks noGrp="1" noChangeArrowheads="1"/>
          </p:cNvSpPr>
          <p:nvPr>
            <p:ph type="title" idx="4294967295"/>
          </p:nvPr>
        </p:nvSpPr>
        <p:spPr>
          <a:xfrm>
            <a:off x="0" y="477838"/>
            <a:ext cx="9144000" cy="1143000"/>
          </a:xfrm>
        </p:spPr>
        <p:txBody>
          <a:bodyPr/>
          <a:lstStyle/>
          <a:p>
            <a:pPr algn="ctr" eaLnBrk="1" hangingPunct="1">
              <a:defRPr/>
            </a:pPr>
            <a:r>
              <a:rPr lang="en-US" dirty="0" smtClean="0">
                <a:latin typeface="Articulate" pitchFamily="2" charset="0"/>
                <a:cs typeface="Articulate" pitchFamily="2" charset="0"/>
              </a:rPr>
              <a:t>Business Usage Facts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fade">
                                      <p:cBhvr>
                                        <p:cTn id="7" dur="500"/>
                                        <p:tgtEl>
                                          <p:spTgt spid="14340"/>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xit" presetSubtype="0" fill="hold" nodeType="withEffect">
                                  <p:stCondLst>
                                    <p:cond delay="0"/>
                                  </p:stCondLst>
                                  <p:childTnLst>
                                    <p:set>
                                      <p:cBhvr>
                                        <p:cTn id="18" dur="1" fill="hold">
                                          <p:stCondLst>
                                            <p:cond delay="0"/>
                                          </p:stCondLst>
                                        </p:cTn>
                                        <p:tgtEl>
                                          <p:spTgt spid="14340"/>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par>
                          <p:cTn id="21" fill="hold" nodeType="afterGroup">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 presetClass="exit" presetSubtype="0" fill="hold" nodeType="withEffect">
                                  <p:stCondLst>
                                    <p:cond delay="0"/>
                                  </p:stCondLst>
                                  <p:childTnLst>
                                    <p:set>
                                      <p:cBhvr>
                                        <p:cTn id="31" dur="1" fill="hold">
                                          <p:stCondLst>
                                            <p:cond delay="0"/>
                                          </p:stCondLst>
                                        </p:cTn>
                                        <p:tgtEl>
                                          <p:spTgt spid="2"/>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9"/>
                                        </p:tgtEl>
                                        <p:attrNameLst>
                                          <p:attrName>style.visibility</p:attrName>
                                        </p:attrNameLst>
                                      </p:cBhvr>
                                      <p:to>
                                        <p:strVal val="hidden"/>
                                      </p:to>
                                    </p:set>
                                  </p:childTnLst>
                                </p:cTn>
                              </p:par>
                            </p:childTnLst>
                          </p:cTn>
                        </p:par>
                        <p:par>
                          <p:cTn id="34" fill="hold" nodeType="afterGroup">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9" grpId="0"/>
      <p:bldP spid="9" grpId="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rcRect t="2171"/>
          <a:stretch>
            <a:fillRect/>
          </a:stretch>
        </p:blipFill>
        <p:spPr bwMode="auto">
          <a:xfrm>
            <a:off x="0" y="420688"/>
            <a:ext cx="9137650" cy="647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2"/>
          <p:cNvSpPr>
            <a:spLocks noGrp="1" noChangeArrowheads="1"/>
          </p:cNvSpPr>
          <p:nvPr>
            <p:ph type="title"/>
          </p:nvPr>
        </p:nvSpPr>
        <p:spPr>
          <a:xfrm>
            <a:off x="534988" y="485775"/>
            <a:ext cx="7980362" cy="1143000"/>
          </a:xfrm>
        </p:spPr>
        <p:txBody>
          <a:bodyPr/>
          <a:lstStyle/>
          <a:p>
            <a:pPr algn="l" eaLnBrk="1" hangingPunct="1">
              <a:defRPr/>
            </a:pPr>
            <a:r>
              <a:rPr lang="en-US" dirty="0" smtClean="0">
                <a:cs typeface="Articulate" pitchFamily="2" charset="0"/>
              </a:rPr>
              <a:t>What Do You Know?</a:t>
            </a:r>
          </a:p>
        </p:txBody>
      </p:sp>
      <p:sp>
        <p:nvSpPr>
          <p:cNvPr id="565251" name="abcd"/>
          <p:cNvSpPr>
            <a:spLocks noGrp="1" noChangeArrowheads="1"/>
          </p:cNvSpPr>
          <p:nvPr>
            <p:ph idx="4294967295"/>
          </p:nvPr>
        </p:nvSpPr>
        <p:spPr>
          <a:xfrm>
            <a:off x="569316" y="1741488"/>
            <a:ext cx="5173663" cy="4191000"/>
          </a:xfrm>
        </p:spPr>
        <p:txBody>
          <a:bodyPr/>
          <a:lstStyle/>
          <a:p>
            <a:pPr marL="0" indent="0" eaLnBrk="1" hangingPunct="1">
              <a:lnSpc>
                <a:spcPct val="100000"/>
              </a:lnSpc>
            </a:pPr>
            <a:r>
              <a:rPr lang="en-US" sz="2400" dirty="0" smtClean="0">
                <a:latin typeface="Tahoma" pitchFamily="34" charset="0"/>
                <a:ea typeface="ＭＳ Ｐゴシック"/>
                <a:cs typeface="Tahoma" pitchFamily="34" charset="0"/>
              </a:rPr>
              <a:t>How many gallons of water does </a:t>
            </a:r>
            <a:r>
              <a:rPr lang="en-US" sz="2400" dirty="0" smtClean="0">
                <a:solidFill>
                  <a:srgbClr val="FF00FF"/>
                </a:solidFill>
                <a:latin typeface="Tahoma" pitchFamily="34" charset="0"/>
                <a:ea typeface="ＭＳ Ｐゴシック"/>
                <a:cs typeface="Tahoma" pitchFamily="34" charset="0"/>
              </a:rPr>
              <a:t/>
            </a:r>
            <a:br>
              <a:rPr lang="en-US" sz="2400" dirty="0" smtClean="0">
                <a:solidFill>
                  <a:srgbClr val="FF00FF"/>
                </a:solidFill>
                <a:latin typeface="Tahoma" pitchFamily="34" charset="0"/>
                <a:ea typeface="ＭＳ Ｐゴシック"/>
                <a:cs typeface="Tahoma" pitchFamily="34" charset="0"/>
              </a:rPr>
            </a:br>
            <a:r>
              <a:rPr lang="en-US" sz="2400" dirty="0" smtClean="0">
                <a:latin typeface="Tahoma" pitchFamily="34" charset="0"/>
                <a:ea typeface="ＭＳ Ｐゴシック"/>
                <a:cs typeface="Tahoma" pitchFamily="34" charset="0"/>
              </a:rPr>
              <a:t>the average U.S. family of four use every day?</a:t>
            </a:r>
          </a:p>
          <a:p>
            <a:pPr marL="0" indent="0" eaLnBrk="1" hangingPunct="1"/>
            <a:r>
              <a:rPr lang="en-US" b="1" dirty="0" smtClean="0">
                <a:solidFill>
                  <a:srgbClr val="C00000"/>
                </a:solidFill>
                <a:latin typeface="Tahoma" pitchFamily="34" charset="0"/>
                <a:ea typeface="ＭＳ Ｐゴシック"/>
                <a:cs typeface="Tahoma" pitchFamily="34" charset="0"/>
              </a:rPr>
              <a:t>A. </a:t>
            </a:r>
            <a:r>
              <a:rPr lang="en-US" dirty="0" smtClean="0">
                <a:latin typeface="Tahoma" pitchFamily="34" charset="0"/>
                <a:ea typeface="ＭＳ Ｐゴシック"/>
                <a:cs typeface="Tahoma" pitchFamily="34" charset="0"/>
              </a:rPr>
              <a:t>50 gallons</a:t>
            </a:r>
          </a:p>
          <a:p>
            <a:pPr marL="0" indent="0" eaLnBrk="1" hangingPunct="1"/>
            <a:r>
              <a:rPr lang="en-US" b="1" dirty="0" smtClean="0">
                <a:solidFill>
                  <a:srgbClr val="C00000"/>
                </a:solidFill>
                <a:latin typeface="Tahoma" pitchFamily="34" charset="0"/>
                <a:ea typeface="ＭＳ Ｐゴシック"/>
                <a:cs typeface="Tahoma" pitchFamily="34" charset="0"/>
              </a:rPr>
              <a:t>B. </a:t>
            </a:r>
            <a:r>
              <a:rPr lang="en-US" dirty="0" smtClean="0">
                <a:latin typeface="Tahoma" pitchFamily="34" charset="0"/>
                <a:ea typeface="ＭＳ Ｐゴシック"/>
                <a:cs typeface="Tahoma" pitchFamily="34" charset="0"/>
              </a:rPr>
              <a:t>100 gallons</a:t>
            </a:r>
          </a:p>
          <a:p>
            <a:pPr marL="0" indent="0" eaLnBrk="1" hangingPunct="1"/>
            <a:r>
              <a:rPr lang="en-US" b="1" dirty="0" smtClean="0">
                <a:solidFill>
                  <a:srgbClr val="C00000"/>
                </a:solidFill>
                <a:latin typeface="Tahoma" pitchFamily="34" charset="0"/>
                <a:ea typeface="ＭＳ Ｐゴシック"/>
                <a:cs typeface="Tahoma" pitchFamily="34" charset="0"/>
              </a:rPr>
              <a:t>C. </a:t>
            </a:r>
            <a:r>
              <a:rPr lang="en-US" dirty="0" smtClean="0">
                <a:latin typeface="Tahoma" pitchFamily="34" charset="0"/>
                <a:ea typeface="ＭＳ Ｐゴシック"/>
                <a:cs typeface="Tahoma" pitchFamily="34" charset="0"/>
              </a:rPr>
              <a:t>250 gallons</a:t>
            </a:r>
          </a:p>
          <a:p>
            <a:pPr marL="0" indent="0" eaLnBrk="1" hangingPunct="1"/>
            <a:r>
              <a:rPr lang="en-US" b="1" dirty="0" smtClean="0">
                <a:solidFill>
                  <a:srgbClr val="C00000"/>
                </a:solidFill>
                <a:latin typeface="Tahoma" pitchFamily="34" charset="0"/>
                <a:ea typeface="ＭＳ Ｐゴシック"/>
                <a:cs typeface="Tahoma" pitchFamily="34" charset="0"/>
              </a:rPr>
              <a:t>D. </a:t>
            </a:r>
            <a:r>
              <a:rPr lang="en-US" dirty="0" smtClean="0">
                <a:latin typeface="Tahoma" pitchFamily="34" charset="0"/>
                <a:ea typeface="ＭＳ Ｐゴシック"/>
                <a:cs typeface="Tahoma" pitchFamily="34" charset="0"/>
              </a:rPr>
              <a:t>400 gallons</a:t>
            </a:r>
          </a:p>
        </p:txBody>
      </p:sp>
      <p:pic>
        <p:nvPicPr>
          <p:cNvPr id="29701" name="Picture 6"/>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366713" y="1370013"/>
            <a:ext cx="8783637" cy="5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5403147" y="6588744"/>
            <a:ext cx="3657600" cy="40011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smtClean="0">
                <a:ln>
                  <a:noFill/>
                </a:ln>
                <a:solidFill>
                  <a:srgbClr val="000000"/>
                </a:solidFill>
                <a:effectLst/>
                <a:uLnTx/>
                <a:uFillTx/>
                <a:latin typeface="Arial"/>
                <a:ea typeface="ＭＳ Ｐゴシック" pitchFamily="34" charset="-128"/>
                <a:cs typeface="+mn-cs"/>
              </a:rPr>
              <a:t>© BLR</a:t>
            </a:r>
            <a:r>
              <a:rPr kumimoji="0" lang="en-US" sz="800" b="0" i="0" u="none" strike="noStrike" kern="1200" cap="none" spc="0" normalizeH="0" baseline="30000" noProof="0" dirty="0" smtClean="0">
                <a:ln>
                  <a:noFill/>
                </a:ln>
                <a:solidFill>
                  <a:srgbClr val="000000"/>
                </a:solidFill>
                <a:effectLst/>
                <a:uLnTx/>
                <a:uFillTx/>
                <a:latin typeface="Arial"/>
                <a:ea typeface="ＭＳ Ｐゴシック" pitchFamily="34" charset="-128"/>
                <a:cs typeface="+mn-cs"/>
              </a:rPr>
              <a:t>®</a:t>
            </a:r>
            <a:r>
              <a:rPr kumimoji="0" lang="en-US" sz="800" b="0" i="0" u="none" strike="noStrike" kern="1200" cap="none" spc="0" normalizeH="0" baseline="0" noProof="0" dirty="0" smtClean="0">
                <a:ln>
                  <a:noFill/>
                </a:ln>
                <a:solidFill>
                  <a:srgbClr val="000000"/>
                </a:solidFill>
                <a:effectLst/>
                <a:uLnTx/>
                <a:uFillTx/>
                <a:latin typeface="Arial"/>
                <a:ea typeface="ＭＳ Ｐゴシック" pitchFamily="34" charset="-128"/>
                <a:cs typeface="+mn-cs"/>
              </a:rPr>
              <a:t>—Business &amp; Legal Resources 1408</a:t>
            </a:r>
          </a:p>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ＭＳ Ｐゴシック" pitchFamily="34" charset="-128"/>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5251">
                                            <p:txEl>
                                              <p:pRg st="0" end="0"/>
                                            </p:txEl>
                                          </p:spTgt>
                                        </p:tgtEl>
                                        <p:attrNameLst>
                                          <p:attrName>style.visibility</p:attrName>
                                        </p:attrNameLst>
                                      </p:cBhvr>
                                      <p:to>
                                        <p:strVal val="visible"/>
                                      </p:to>
                                    </p:set>
                                    <p:animEffect transition="in" filter="fade">
                                      <p:cBhvr>
                                        <p:cTn id="7" dur="500"/>
                                        <p:tgtEl>
                                          <p:spTgt spid="5652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5251">
                                            <p:txEl>
                                              <p:pRg st="1" end="1"/>
                                            </p:txEl>
                                          </p:spTgt>
                                        </p:tgtEl>
                                        <p:attrNameLst>
                                          <p:attrName>style.visibility</p:attrName>
                                        </p:attrNameLst>
                                      </p:cBhvr>
                                      <p:to>
                                        <p:strVal val="visible"/>
                                      </p:to>
                                    </p:set>
                                    <p:animEffect transition="in" filter="fade">
                                      <p:cBhvr>
                                        <p:cTn id="12" dur="500"/>
                                        <p:tgtEl>
                                          <p:spTgt spid="565251">
                                            <p:txEl>
                                              <p:pRg st="1" end="1"/>
                                            </p:txEl>
                                          </p:spTgt>
                                        </p:tgtEl>
                                      </p:cBhvr>
                                    </p:animEffect>
                                  </p:childTnLst>
                                </p:cTn>
                              </p:par>
                            </p:childTnLst>
                          </p:cTn>
                        </p:par>
                      </p:childTnLst>
                    </p:cTn>
                  </p:par>
                  <p:par>
                    <p:cTn id="13" fill="hold">
                      <p:stCondLst>
                        <p:cond delay="indefinite"/>
                      </p:stCondLst>
                      <p:childTnLst>
                        <p:par>
                          <p:cTn id="14" fill="hold" nodeType="after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65251">
                                            <p:txEl>
                                              <p:pRg st="2" end="2"/>
                                            </p:txEl>
                                          </p:spTgt>
                                        </p:tgtEl>
                                        <p:attrNameLst>
                                          <p:attrName>style.visibility</p:attrName>
                                        </p:attrNameLst>
                                      </p:cBhvr>
                                      <p:to>
                                        <p:strVal val="visible"/>
                                      </p:to>
                                    </p:set>
                                    <p:animEffect transition="in" filter="fade">
                                      <p:cBhvr>
                                        <p:cTn id="17" dur="500"/>
                                        <p:tgtEl>
                                          <p:spTgt spid="565251">
                                            <p:txEl>
                                              <p:pRg st="2" end="2"/>
                                            </p:txEl>
                                          </p:spTgt>
                                        </p:tgtEl>
                                      </p:cBhvr>
                                    </p:animEffect>
                                  </p:childTnLst>
                                </p:cTn>
                              </p:par>
                            </p:childTnLst>
                          </p:cTn>
                        </p:par>
                      </p:childTnLst>
                    </p:cTn>
                  </p:par>
                  <p:par>
                    <p:cTn id="18" fill="hold">
                      <p:stCondLst>
                        <p:cond delay="indefinite"/>
                      </p:stCondLst>
                      <p:childTnLst>
                        <p:par>
                          <p:cTn id="19" fill="hold" nodeType="after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65251">
                                            <p:txEl>
                                              <p:pRg st="3" end="3"/>
                                            </p:txEl>
                                          </p:spTgt>
                                        </p:tgtEl>
                                        <p:attrNameLst>
                                          <p:attrName>style.visibility</p:attrName>
                                        </p:attrNameLst>
                                      </p:cBhvr>
                                      <p:to>
                                        <p:strVal val="visible"/>
                                      </p:to>
                                    </p:set>
                                    <p:animEffect transition="in" filter="fade">
                                      <p:cBhvr>
                                        <p:cTn id="22" dur="500"/>
                                        <p:tgtEl>
                                          <p:spTgt spid="565251">
                                            <p:txEl>
                                              <p:pRg st="3" end="3"/>
                                            </p:txEl>
                                          </p:spTgt>
                                        </p:tgtEl>
                                      </p:cBhvr>
                                    </p:animEffect>
                                  </p:childTnLst>
                                </p:cTn>
                              </p:par>
                            </p:childTnLst>
                          </p:cTn>
                        </p:par>
                      </p:childTnLst>
                    </p:cTn>
                  </p:par>
                  <p:par>
                    <p:cTn id="23" fill="hold">
                      <p:stCondLst>
                        <p:cond delay="indefinite"/>
                      </p:stCondLst>
                      <p:childTnLst>
                        <p:par>
                          <p:cTn id="24" fill="hold" nodeType="afterGroup">
                            <p:stCondLst>
                              <p:cond delay="0"/>
                            </p:stCondLst>
                            <p:childTnLst>
                              <p:par>
                                <p:cTn id="25" presetID="10" presetClass="entr" presetSubtype="0" fill="hold" grpId="0" nodeType="clickEffect">
                                  <p:stCondLst>
                                    <p:cond delay="0"/>
                                  </p:stCondLst>
                                  <p:iterate type="lt">
                                    <p:tmPct val="0"/>
                                  </p:iterate>
                                  <p:childTnLst>
                                    <p:set>
                                      <p:cBhvr>
                                        <p:cTn id="26" dur="1" fill="hold">
                                          <p:stCondLst>
                                            <p:cond delay="0"/>
                                          </p:stCondLst>
                                        </p:cTn>
                                        <p:tgtEl>
                                          <p:spTgt spid="565251">
                                            <p:txEl>
                                              <p:pRg st="4" end="4"/>
                                            </p:txEl>
                                          </p:spTgt>
                                        </p:tgtEl>
                                        <p:attrNameLst>
                                          <p:attrName>style.visibility</p:attrName>
                                        </p:attrNameLst>
                                      </p:cBhvr>
                                      <p:to>
                                        <p:strVal val="visible"/>
                                      </p:to>
                                    </p:set>
                                    <p:animEffect transition="in" filter="fade">
                                      <p:cBhvr>
                                        <p:cTn id="27" dur="500"/>
                                        <p:tgtEl>
                                          <p:spTgt spid="56525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mph" presetSubtype="0" fill="hold" nodeType="clickEffect">
                                  <p:stCondLst>
                                    <p:cond delay="0"/>
                                  </p:stCondLst>
                                  <p:iterate type="lt">
                                    <p:tmPct val="4000"/>
                                  </p:iterate>
                                  <p:childTnLst>
                                    <p:set>
                                      <p:cBhvr override="childStyle">
                                        <p:cTn id="31" dur="500" fill="hold"/>
                                        <p:tgtEl>
                                          <p:spTgt spid="565251">
                                            <p:txEl>
                                              <p:pRg st="4" end="4"/>
                                            </p:txEl>
                                          </p:spTgt>
                                        </p:tgtEl>
                                        <p:attrNameLst>
                                          <p:attrName>style.color</p:attrName>
                                        </p:attrNameLst>
                                      </p:cBhvr>
                                      <p:to>
                                        <p:clrVal>
                                          <a:schemeClr val="accent2"/>
                                        </p:clrVal>
                                      </p:to>
                                    </p:set>
                                    <p:set>
                                      <p:cBhvr>
                                        <p:cTn id="32" dur="500" fill="hold"/>
                                        <p:tgtEl>
                                          <p:spTgt spid="565251">
                                            <p:txEl>
                                              <p:pRg st="4" end="4"/>
                                            </p:txEl>
                                          </p:spTgt>
                                        </p:tgtEl>
                                        <p:attrNameLst>
                                          <p:attrName>fillcolor</p:attrName>
                                        </p:attrNameLst>
                                      </p:cBhvr>
                                      <p:to>
                                        <p:clrVal>
                                          <a:schemeClr val="accent2"/>
                                        </p:clrVal>
                                      </p:to>
                                    </p:set>
                                    <p:set>
                                      <p:cBhvr>
                                        <p:cTn id="33" dur="500" fill="hold"/>
                                        <p:tgtEl>
                                          <p:spTgt spid="565251">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251"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0" y="455613"/>
            <a:ext cx="9144000" cy="640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2"/>
          <p:cNvSpPr>
            <a:spLocks noGrp="1" noChangeArrowheads="1"/>
          </p:cNvSpPr>
          <p:nvPr>
            <p:ph type="title"/>
          </p:nvPr>
        </p:nvSpPr>
        <p:spPr/>
        <p:txBody>
          <a:bodyPr/>
          <a:lstStyle/>
          <a:p>
            <a:pPr eaLnBrk="1" hangingPunct="1">
              <a:defRPr/>
            </a:pPr>
            <a:r>
              <a:rPr lang="en-US" dirty="0" smtClean="0">
                <a:solidFill>
                  <a:schemeClr val="bg1"/>
                </a:solidFill>
                <a:latin typeface="Articulate" pitchFamily="2" charset="0"/>
                <a:cs typeface="Articulate" pitchFamily="2" charset="0"/>
              </a:rPr>
              <a:t>Know the Facts</a:t>
            </a:r>
          </a:p>
        </p:txBody>
      </p:sp>
      <p:sp>
        <p:nvSpPr>
          <p:cNvPr id="30724" name="Rectangle 4"/>
          <p:cNvSpPr>
            <a:spLocks noChangeArrowheads="1"/>
          </p:cNvSpPr>
          <p:nvPr/>
        </p:nvSpPr>
        <p:spPr bwMode="auto">
          <a:xfrm>
            <a:off x="952500" y="2133600"/>
            <a:ext cx="75438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spcBef>
                <a:spcPct val="20000"/>
              </a:spcBef>
              <a:buClr>
                <a:srgbClr val="800000"/>
              </a:buClr>
              <a:buFontTx/>
              <a:buChar char="•"/>
            </a:pPr>
            <a:endParaRPr lang="en-US" sz="2100"/>
          </a:p>
        </p:txBody>
      </p:sp>
      <p:graphicFrame>
        <p:nvGraphicFramePr>
          <p:cNvPr id="567404" name="Group 108"/>
          <p:cNvGraphicFramePr>
            <a:graphicFrameLocks noGrp="1"/>
          </p:cNvGraphicFramePr>
          <p:nvPr>
            <p:extLst>
              <p:ext uri="{D42A27DB-BD31-4B8C-83A1-F6EECF244321}">
                <p14:modId xmlns:p14="http://schemas.microsoft.com/office/powerpoint/2010/main" val="686352608"/>
              </p:ext>
            </p:extLst>
          </p:nvPr>
        </p:nvGraphicFramePr>
        <p:xfrm>
          <a:off x="1362075" y="1862138"/>
          <a:ext cx="6389688" cy="3678240"/>
        </p:xfrm>
        <a:graphic>
          <a:graphicData uri="http://schemas.openxmlformats.org/drawingml/2006/table">
            <a:tbl>
              <a:tblPr/>
              <a:tblGrid>
                <a:gridCol w="4184568"/>
                <a:gridCol w="2205120"/>
              </a:tblGrid>
              <a:tr h="459780">
                <a:tc>
                  <a:txBody>
                    <a:bodyPr/>
                    <a:lstStyle/>
                    <a:p>
                      <a:pPr marL="0" marR="0" lvl="0" indent="0" algn="ctr" defTabSz="914400" rtl="0" eaLnBrk="0" fontAlgn="base" latinLnBrk="0" hangingPunct="0">
                        <a:lnSpc>
                          <a:spcPts val="2900"/>
                        </a:lnSpc>
                        <a:spcBef>
                          <a:spcPct val="0"/>
                        </a:spcBef>
                        <a:spcAft>
                          <a:spcPct val="0"/>
                        </a:spcAft>
                        <a:buClrTx/>
                        <a:buSzTx/>
                        <a:buFontTx/>
                        <a:buNone/>
                        <a:tabLst/>
                      </a:pPr>
                      <a:r>
                        <a:rPr kumimoji="0" lang="en-US" sz="2400" b="1" i="0" u="none" strike="noStrike" cap="none" normalizeH="0" baseline="0" dirty="0" smtClean="0">
                          <a:ln>
                            <a:noFill/>
                          </a:ln>
                          <a:solidFill>
                            <a:srgbClr val="99CCFF"/>
                          </a:solidFill>
                          <a:effectLst/>
                          <a:latin typeface="Tahoma" pitchFamily="34" charset="0"/>
                          <a:cs typeface="Tahoma" pitchFamily="34" charset="0"/>
                        </a:rPr>
                        <a:t>Flushing a toilet</a:t>
                      </a:r>
                    </a:p>
                  </a:txBody>
                  <a:tcPr marL="91426" marR="91426" marT="45724" marB="45724" horzOverflow="overflow">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CCECFF"/>
                          </a:solidFill>
                          <a:effectLst/>
                          <a:latin typeface="Tahoma" pitchFamily="34" charset="0"/>
                          <a:cs typeface="Tahoma" pitchFamily="34" charset="0"/>
                        </a:rPr>
                        <a:t>5 to 7 gal.</a:t>
                      </a:r>
                    </a:p>
                  </a:txBody>
                  <a:tcPr marL="91426" marR="91426" marT="45724" marB="45724" horzOverflow="overflow">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noFill/>
                  </a:tcPr>
                </a:tc>
              </a:tr>
              <a:tr h="459780">
                <a:tc>
                  <a:txBody>
                    <a:bodyPr/>
                    <a:lstStyle/>
                    <a:p>
                      <a:pPr marL="0" marR="0" lvl="0" indent="0" algn="ctr" defTabSz="914400" rtl="0" eaLnBrk="0" fontAlgn="base" latinLnBrk="0" hangingPunct="0">
                        <a:lnSpc>
                          <a:spcPts val="29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Tahoma" pitchFamily="34" charset="0"/>
                          <a:cs typeface="Tahoma" pitchFamily="34" charset="0"/>
                        </a:rPr>
                        <a:t>Running a dishwasher</a:t>
                      </a:r>
                    </a:p>
                  </a:txBody>
                  <a:tcPr marL="91426" marR="91426" marT="45724" marB="45724" horzOverflow="overflow">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Tahoma" pitchFamily="34" charset="0"/>
                          <a:cs typeface="Tahoma" pitchFamily="34" charset="0"/>
                        </a:rPr>
                        <a:t>15 to 25 gal.</a:t>
                      </a:r>
                    </a:p>
                  </a:txBody>
                  <a:tcPr marL="91426" marR="91426" marT="45724" marB="45724" horzOverflow="overflow">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noFill/>
                  </a:tcPr>
                </a:tc>
              </a:tr>
              <a:tr h="459780">
                <a:tc>
                  <a:txBody>
                    <a:bodyPr/>
                    <a:lstStyle/>
                    <a:p>
                      <a:pPr marL="0" marR="0" lvl="0" indent="0" algn="ctr" defTabSz="914400" rtl="0" eaLnBrk="0" fontAlgn="base" latinLnBrk="0" hangingPunct="0">
                        <a:lnSpc>
                          <a:spcPts val="2900"/>
                        </a:lnSpc>
                        <a:spcBef>
                          <a:spcPct val="0"/>
                        </a:spcBef>
                        <a:spcAft>
                          <a:spcPct val="0"/>
                        </a:spcAft>
                        <a:buClrTx/>
                        <a:buSzTx/>
                        <a:buFontTx/>
                        <a:buNone/>
                        <a:tabLst/>
                      </a:pPr>
                      <a:r>
                        <a:rPr kumimoji="0" lang="en-US" sz="2400" b="1" i="0" u="none" strike="noStrike" cap="none" normalizeH="0" baseline="0" dirty="0" smtClean="0">
                          <a:ln>
                            <a:noFill/>
                          </a:ln>
                          <a:solidFill>
                            <a:srgbClr val="FFFF00"/>
                          </a:solidFill>
                          <a:effectLst/>
                          <a:latin typeface="Tahoma" pitchFamily="34" charset="0"/>
                          <a:cs typeface="Tahoma" pitchFamily="34" charset="0"/>
                        </a:rPr>
                        <a:t>Washing dishes by hand</a:t>
                      </a:r>
                    </a:p>
                  </a:txBody>
                  <a:tcPr marL="91426" marR="91426" marT="45724" marB="45724" horzOverflow="overflow">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00"/>
                          </a:solidFill>
                          <a:effectLst/>
                          <a:latin typeface="Tahoma" pitchFamily="34" charset="0"/>
                          <a:cs typeface="Tahoma" pitchFamily="34" charset="0"/>
                        </a:rPr>
                        <a:t>20 gal.</a:t>
                      </a:r>
                    </a:p>
                  </a:txBody>
                  <a:tcPr marL="91426" marR="91426" marT="45724" marB="45724" horzOverflow="overflow">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noFill/>
                  </a:tcPr>
                </a:tc>
              </a:tr>
              <a:tr h="459780">
                <a:tc>
                  <a:txBody>
                    <a:bodyPr/>
                    <a:lstStyle/>
                    <a:p>
                      <a:pPr marL="0" marR="0" lvl="0" indent="0" algn="ctr" defTabSz="914400" rtl="0" eaLnBrk="0" fontAlgn="base" latinLnBrk="0" hangingPunct="0">
                        <a:lnSpc>
                          <a:spcPts val="2900"/>
                        </a:lnSpc>
                        <a:spcBef>
                          <a:spcPct val="0"/>
                        </a:spcBef>
                        <a:spcAft>
                          <a:spcPct val="0"/>
                        </a:spcAft>
                        <a:buClrTx/>
                        <a:buSzTx/>
                        <a:buFontTx/>
                        <a:buNone/>
                        <a:tabLst/>
                      </a:pPr>
                      <a:r>
                        <a:rPr kumimoji="0" lang="en-US" sz="2400" b="1" i="0" u="none" strike="noStrike" cap="none" normalizeH="0" baseline="0" dirty="0" smtClean="0">
                          <a:ln>
                            <a:noFill/>
                          </a:ln>
                          <a:solidFill>
                            <a:srgbClr val="FAA100"/>
                          </a:solidFill>
                          <a:effectLst/>
                          <a:latin typeface="Tahoma" pitchFamily="34" charset="0"/>
                          <a:cs typeface="Tahoma" pitchFamily="34" charset="0"/>
                        </a:rPr>
                        <a:t>Watering a small lawn</a:t>
                      </a:r>
                    </a:p>
                  </a:txBody>
                  <a:tcPr marL="91426" marR="91426" marT="45724" marB="45724" horzOverflow="overflow">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AA100"/>
                          </a:solidFill>
                          <a:effectLst/>
                          <a:latin typeface="Tahoma" pitchFamily="34" charset="0"/>
                          <a:cs typeface="Tahoma" pitchFamily="34" charset="0"/>
                        </a:rPr>
                        <a:t>35 gal.</a:t>
                      </a:r>
                    </a:p>
                  </a:txBody>
                  <a:tcPr marL="91426" marR="91426" marT="45724" marB="45724" horzOverflow="overflow">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noFill/>
                  </a:tcPr>
                </a:tc>
              </a:tr>
              <a:tr h="459780">
                <a:tc>
                  <a:txBody>
                    <a:bodyPr/>
                    <a:lstStyle/>
                    <a:p>
                      <a:pPr marL="0" marR="0" lvl="0" indent="0" algn="ctr" defTabSz="914400" rtl="0" eaLnBrk="0" fontAlgn="base" latinLnBrk="0" hangingPunct="0">
                        <a:lnSpc>
                          <a:spcPts val="2900"/>
                        </a:lnSpc>
                        <a:spcBef>
                          <a:spcPct val="0"/>
                        </a:spcBef>
                        <a:spcAft>
                          <a:spcPct val="0"/>
                        </a:spcAft>
                        <a:buClrTx/>
                        <a:buSzTx/>
                        <a:buFontTx/>
                        <a:buNone/>
                        <a:tabLst/>
                      </a:pPr>
                      <a:r>
                        <a:rPr kumimoji="0" lang="en-US" sz="2400" b="1" i="0" u="none" strike="noStrike" cap="none" normalizeH="0" baseline="0" dirty="0" smtClean="0">
                          <a:ln>
                            <a:noFill/>
                          </a:ln>
                          <a:solidFill>
                            <a:srgbClr val="99CB00"/>
                          </a:solidFill>
                          <a:effectLst/>
                          <a:latin typeface="Tahoma" pitchFamily="34" charset="0"/>
                          <a:cs typeface="Tahoma" pitchFamily="34" charset="0"/>
                        </a:rPr>
                        <a:t>Taking a shower</a:t>
                      </a:r>
                    </a:p>
                  </a:txBody>
                  <a:tcPr marL="91426" marR="91426" marT="45724" marB="45724" horzOverflow="overflow">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99CB00"/>
                          </a:solidFill>
                          <a:effectLst/>
                          <a:latin typeface="Tahoma" pitchFamily="34" charset="0"/>
                          <a:cs typeface="Tahoma" pitchFamily="34" charset="0"/>
                        </a:rPr>
                        <a:t>25 to 50 gal.</a:t>
                      </a:r>
                    </a:p>
                  </a:txBody>
                  <a:tcPr marL="91426" marR="91426" marT="45724" marB="45724" horzOverflow="overflow">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noFill/>
                  </a:tcPr>
                </a:tc>
              </a:tr>
              <a:tr h="459780">
                <a:tc>
                  <a:txBody>
                    <a:bodyPr/>
                    <a:lstStyle/>
                    <a:p>
                      <a:pPr marL="0" marR="0" lvl="0" indent="0" algn="ctr" defTabSz="914400" rtl="0" eaLnBrk="0" fontAlgn="base" latinLnBrk="0" hangingPunct="0">
                        <a:lnSpc>
                          <a:spcPts val="2900"/>
                        </a:lnSpc>
                        <a:spcBef>
                          <a:spcPct val="0"/>
                        </a:spcBef>
                        <a:spcAft>
                          <a:spcPct val="0"/>
                        </a:spcAft>
                        <a:buClrTx/>
                        <a:buSzTx/>
                        <a:buFontTx/>
                        <a:buNone/>
                        <a:tabLst/>
                      </a:pPr>
                      <a:r>
                        <a:rPr kumimoji="0" lang="en-US" sz="2400" b="1" i="0" u="none" strike="noStrike" cap="none" normalizeH="0" baseline="0" dirty="0" smtClean="0">
                          <a:ln>
                            <a:noFill/>
                          </a:ln>
                          <a:solidFill>
                            <a:srgbClr val="99CCFF"/>
                          </a:solidFill>
                          <a:effectLst/>
                          <a:latin typeface="Tahoma" pitchFamily="34" charset="0"/>
                          <a:cs typeface="Tahoma" pitchFamily="34" charset="0"/>
                        </a:rPr>
                        <a:t>Taking a bath</a:t>
                      </a:r>
                    </a:p>
                  </a:txBody>
                  <a:tcPr marL="91426" marR="91426" marT="45724" marB="45724" horzOverflow="overflow">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99CCFF"/>
                          </a:solidFill>
                          <a:effectLst/>
                          <a:latin typeface="Tahoma" pitchFamily="34" charset="0"/>
                          <a:cs typeface="Tahoma" pitchFamily="34" charset="0"/>
                        </a:rPr>
                        <a:t>50 to 70 gal.</a:t>
                      </a:r>
                    </a:p>
                  </a:txBody>
                  <a:tcPr marL="91426" marR="91426" marT="45724" marB="45724" horzOverflow="overflow">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noFill/>
                  </a:tcPr>
                </a:tc>
              </a:tr>
              <a:tr h="459780">
                <a:tc>
                  <a:txBody>
                    <a:bodyPr/>
                    <a:lstStyle/>
                    <a:p>
                      <a:pPr marL="0" marR="0" lvl="0" indent="0" algn="ctr" defTabSz="914400" rtl="0" eaLnBrk="0" fontAlgn="base" latinLnBrk="0" hangingPunct="0">
                        <a:lnSpc>
                          <a:spcPts val="29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Tahoma" pitchFamily="34" charset="0"/>
                          <a:cs typeface="Tahoma" pitchFamily="34" charset="0"/>
                        </a:rPr>
                        <a:t>Washing a load of clothes</a:t>
                      </a:r>
                    </a:p>
                  </a:txBody>
                  <a:tcPr marL="91426" marR="91426" marT="45724" marB="45724" horzOverflow="overflow">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Tahoma" pitchFamily="34" charset="0"/>
                          <a:cs typeface="Tahoma" pitchFamily="34" charset="0"/>
                        </a:rPr>
                        <a:t>35 gal.</a:t>
                      </a:r>
                    </a:p>
                  </a:txBody>
                  <a:tcPr marL="91426" marR="91426" marT="45724" marB="45724" horzOverflow="overflow">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noFill/>
                  </a:tcPr>
                </a:tc>
              </a:tr>
              <a:tr h="459780">
                <a:tc>
                  <a:txBody>
                    <a:bodyPr/>
                    <a:lstStyle/>
                    <a:p>
                      <a:pPr marL="0" marR="0" lvl="0" indent="0" algn="ctr" defTabSz="914400" rtl="0" eaLnBrk="0" fontAlgn="base" latinLnBrk="0" hangingPunct="0">
                        <a:lnSpc>
                          <a:spcPts val="2900"/>
                        </a:lnSpc>
                        <a:spcBef>
                          <a:spcPct val="0"/>
                        </a:spcBef>
                        <a:spcAft>
                          <a:spcPct val="0"/>
                        </a:spcAft>
                        <a:buClrTx/>
                        <a:buSzTx/>
                        <a:buFontTx/>
                        <a:buNone/>
                        <a:tabLst/>
                      </a:pPr>
                      <a:r>
                        <a:rPr kumimoji="0" lang="en-US" sz="2400" b="1" i="0" u="none" strike="noStrike" cap="none" normalizeH="0" baseline="0" dirty="0" smtClean="0">
                          <a:ln>
                            <a:noFill/>
                          </a:ln>
                          <a:solidFill>
                            <a:srgbClr val="FFFF00"/>
                          </a:solidFill>
                          <a:effectLst/>
                          <a:latin typeface="Tahoma" pitchFamily="34" charset="0"/>
                          <a:cs typeface="Tahoma" pitchFamily="34" charset="0"/>
                        </a:rPr>
                        <a:t>Brushing teeth </a:t>
                      </a:r>
                      <a:r>
                        <a:rPr kumimoji="0" lang="en-US" sz="1600" b="1" i="0" u="none" strike="noStrike" cap="none" normalizeH="0" baseline="0" dirty="0" smtClean="0">
                          <a:ln>
                            <a:noFill/>
                          </a:ln>
                          <a:solidFill>
                            <a:srgbClr val="FFFF00"/>
                          </a:solidFill>
                          <a:effectLst/>
                          <a:latin typeface="Tahoma" pitchFamily="34" charset="0"/>
                          <a:cs typeface="Tahoma" pitchFamily="34" charset="0"/>
                        </a:rPr>
                        <a:t>(tap running)</a:t>
                      </a:r>
                    </a:p>
                  </a:txBody>
                  <a:tcPr marL="91426" marR="91426" marT="45724" marB="45724" horzOverflow="overflow">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00"/>
                          </a:solidFill>
                          <a:effectLst/>
                          <a:latin typeface="Tahoma" pitchFamily="34" charset="0"/>
                          <a:cs typeface="Tahoma" pitchFamily="34" charset="0"/>
                        </a:rPr>
                        <a:t>2 to 5 gal.</a:t>
                      </a:r>
                    </a:p>
                  </a:txBody>
                  <a:tcPr marL="91426" marR="91426" marT="45724" marB="45724" horzOverflow="overflow">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a:noFill/>
                    </a:lnTlToBr>
                    <a:lnBlToTr>
                      <a:noFill/>
                    </a:lnBlToTr>
                    <a:noFill/>
                  </a:tcPr>
                </a:tc>
              </a:tr>
            </a:tbl>
          </a:graphicData>
        </a:graphic>
      </p:graphicFrame>
      <p:sp>
        <p:nvSpPr>
          <p:cNvPr id="30754" name="Rectangle 104"/>
          <p:cNvSpPr>
            <a:spLocks noChangeArrowheads="1"/>
          </p:cNvSpPr>
          <p:nvPr/>
        </p:nvSpPr>
        <p:spPr bwMode="auto">
          <a:xfrm>
            <a:off x="0" y="4527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latin typeface="Times New Roman" pitchFamily="18" charset="0"/>
            </a:endParaRPr>
          </a:p>
        </p:txBody>
      </p:sp>
      <p:sp>
        <p:nvSpPr>
          <p:cNvPr id="2" name="colored bo"/>
          <p:cNvSpPr>
            <a:spLocks noChangeArrowheads="1"/>
          </p:cNvSpPr>
          <p:nvPr/>
        </p:nvSpPr>
        <p:spPr bwMode="auto">
          <a:xfrm>
            <a:off x="1362075" y="1851025"/>
            <a:ext cx="6362700" cy="457200"/>
          </a:xfrm>
          <a:prstGeom prst="rect">
            <a:avLst/>
          </a:prstGeom>
          <a:solidFill>
            <a:srgbClr val="FFFFFF">
              <a:alpha val="20000"/>
            </a:srgbClr>
          </a:solidFill>
          <a:ln w="57150" algn="ctr">
            <a:solidFill>
              <a:schemeClr val="accent4"/>
            </a:solidFill>
            <a:round/>
            <a:headEnd/>
            <a:tailEnd/>
          </a:ln>
        </p:spPr>
        <p:txBody>
          <a:bodyPr/>
          <a:lstStyle/>
          <a:p>
            <a:pPr>
              <a:defRPr/>
            </a:pPr>
            <a:endParaRPr lang="en-US">
              <a:latin typeface="Times New Roman" pitchFamily="18" charset="0"/>
            </a:endParaRPr>
          </a:p>
        </p:txBody>
      </p:sp>
      <p:pic>
        <p:nvPicPr>
          <p:cNvPr id="30756" name="Picture 6"/>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366713" y="1370013"/>
            <a:ext cx="8783637" cy="5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5403147" y="6588744"/>
            <a:ext cx="3657600" cy="40011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smtClean="0">
                <a:ln>
                  <a:noFill/>
                </a:ln>
                <a:solidFill>
                  <a:schemeClr val="bg1"/>
                </a:solidFill>
                <a:effectLst/>
                <a:uLnTx/>
                <a:uFillTx/>
                <a:latin typeface="Arial"/>
                <a:ea typeface="ＭＳ Ｐゴシック" pitchFamily="34" charset="-128"/>
                <a:cs typeface="+mn-cs"/>
              </a:rPr>
              <a:t>© BLR</a:t>
            </a:r>
            <a:r>
              <a:rPr kumimoji="0" lang="en-US" sz="800" b="0" i="0" u="none" strike="noStrike" kern="1200" cap="none" spc="0" normalizeH="0" baseline="30000" noProof="0" dirty="0" smtClean="0">
                <a:ln>
                  <a:noFill/>
                </a:ln>
                <a:solidFill>
                  <a:schemeClr val="bg1"/>
                </a:solidFill>
                <a:effectLst/>
                <a:uLnTx/>
                <a:uFillTx/>
                <a:latin typeface="Arial"/>
                <a:ea typeface="ＭＳ Ｐゴシック" pitchFamily="34" charset="-128"/>
                <a:cs typeface="+mn-cs"/>
              </a:rPr>
              <a:t>®</a:t>
            </a:r>
            <a:r>
              <a:rPr kumimoji="0" lang="en-US" sz="800" b="0" i="0" u="none" strike="noStrike" kern="1200" cap="none" spc="0" normalizeH="0" baseline="0" noProof="0" dirty="0" smtClean="0">
                <a:ln>
                  <a:noFill/>
                </a:ln>
                <a:solidFill>
                  <a:schemeClr val="bg1"/>
                </a:solidFill>
                <a:effectLst/>
                <a:uLnTx/>
                <a:uFillTx/>
                <a:latin typeface="Arial"/>
                <a:ea typeface="ＭＳ Ｐゴシック" pitchFamily="34" charset="-128"/>
                <a:cs typeface="+mn-cs"/>
              </a:rPr>
              <a:t>—Business &amp; Legal Resources 1408</a:t>
            </a:r>
          </a:p>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800" b="0" i="0" u="none" strike="noStrike" kern="1200" cap="none" spc="0" normalizeH="0" baseline="0" noProof="0" dirty="0">
              <a:ln>
                <a:noFill/>
              </a:ln>
              <a:solidFill>
                <a:schemeClr val="bg1"/>
              </a:solidFill>
              <a:effectLst/>
              <a:uLnTx/>
              <a:uFillTx/>
              <a:latin typeface="Arial"/>
              <a:ea typeface="ＭＳ Ｐゴシック" pitchFamily="34" charset="-128"/>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path" presetSubtype="0" accel="50000" decel="50000" fill="hold" grpId="0" nodeType="clickEffect">
                                  <p:stCondLst>
                                    <p:cond delay="0"/>
                                  </p:stCondLst>
                                  <p:childTnLst>
                                    <p:animMotion origin="layout" path="M -2.77778E-6 -3.33333E-6 L 0.00209 0.06829 " pathEditMode="relative" rAng="0" ptsTypes="AA">
                                      <p:cBhvr>
                                        <p:cTn id="11" dur="2000" fill="hold"/>
                                        <p:tgtEl>
                                          <p:spTgt spid="2"/>
                                        </p:tgtEl>
                                        <p:attrNameLst>
                                          <p:attrName>ppt_x</p:attrName>
                                          <p:attrName>ppt_y</p:attrName>
                                        </p:attrNameLst>
                                      </p:cBhvr>
                                      <p:rCtr x="104" y="3403"/>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42" presetClass="path" presetSubtype="0" accel="50000" decel="50000" fill="hold" grpId="2" nodeType="clickEffect">
                                  <p:stCondLst>
                                    <p:cond delay="0"/>
                                  </p:stCondLst>
                                  <p:childTnLst>
                                    <p:animMotion origin="layout" path="M 0.00209 0.06829 L 0.00209 0.13473 " pathEditMode="relative" rAng="0" ptsTypes="AA">
                                      <p:cBhvr>
                                        <p:cTn id="15" dur="2000" fill="hold"/>
                                        <p:tgtEl>
                                          <p:spTgt spid="2"/>
                                        </p:tgtEl>
                                        <p:attrNameLst>
                                          <p:attrName>ppt_x</p:attrName>
                                          <p:attrName>ppt_y</p:attrName>
                                        </p:attrNameLst>
                                      </p:cBhvr>
                                      <p:rCtr x="0" y="3310"/>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path" presetSubtype="0" accel="50000" decel="50000" fill="hold" grpId="3" nodeType="clickEffect">
                                  <p:stCondLst>
                                    <p:cond delay="0"/>
                                  </p:stCondLst>
                                  <p:childTnLst>
                                    <p:animMotion origin="layout" path="M 0.00209 0.13797 L 0.00209 0.20047 " pathEditMode="relative" rAng="0" ptsTypes="AA">
                                      <p:cBhvr>
                                        <p:cTn id="19" dur="2000" fill="hold"/>
                                        <p:tgtEl>
                                          <p:spTgt spid="2"/>
                                        </p:tgtEl>
                                        <p:attrNameLst>
                                          <p:attrName>ppt_x</p:attrName>
                                          <p:attrName>ppt_y</p:attrName>
                                        </p:attrNameLst>
                                      </p:cBhvr>
                                      <p:rCtr x="0" y="3125"/>
                                    </p:animMotion>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path" presetSubtype="0" accel="50000" decel="50000" fill="hold" grpId="4" nodeType="clickEffect">
                                  <p:stCondLst>
                                    <p:cond delay="0"/>
                                  </p:stCondLst>
                                  <p:childTnLst>
                                    <p:animMotion origin="layout" path="M 0.00209 0.20046 L 0.00209 0.26991 " pathEditMode="relative" rAng="0" ptsTypes="AA">
                                      <p:cBhvr>
                                        <p:cTn id="23" dur="2000" fill="hold"/>
                                        <p:tgtEl>
                                          <p:spTgt spid="2"/>
                                        </p:tgtEl>
                                        <p:attrNameLst>
                                          <p:attrName>ppt_x</p:attrName>
                                          <p:attrName>ppt_y</p:attrName>
                                        </p:attrNameLst>
                                      </p:cBhvr>
                                      <p:rCtr x="0" y="3472"/>
                                    </p:animMotion>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path" presetSubtype="0" accel="50000" decel="50000" fill="hold" grpId="5" nodeType="clickEffect">
                                  <p:stCondLst>
                                    <p:cond delay="0"/>
                                  </p:stCondLst>
                                  <p:childTnLst>
                                    <p:animMotion origin="layout" path="M 0.00209 0.26991 L 0.00209 0.33704 " pathEditMode="relative" rAng="0" ptsTypes="AA">
                                      <p:cBhvr>
                                        <p:cTn id="27" dur="2000" fill="hold"/>
                                        <p:tgtEl>
                                          <p:spTgt spid="2"/>
                                        </p:tgtEl>
                                        <p:attrNameLst>
                                          <p:attrName>ppt_x</p:attrName>
                                          <p:attrName>ppt_y</p:attrName>
                                        </p:attrNameLst>
                                      </p:cBhvr>
                                      <p:rCtr x="0" y="3356"/>
                                    </p:animMotion>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path" presetSubtype="0" accel="50000" decel="50000" fill="hold" grpId="6" nodeType="clickEffect">
                                  <p:stCondLst>
                                    <p:cond delay="0"/>
                                  </p:stCondLst>
                                  <p:childTnLst>
                                    <p:animMotion origin="layout" path="M 0.00209 0.33688 L 0.00157 0.40166 " pathEditMode="relative" rAng="0" ptsTypes="AA">
                                      <p:cBhvr>
                                        <p:cTn id="31" dur="2000" fill="hold"/>
                                        <p:tgtEl>
                                          <p:spTgt spid="2"/>
                                        </p:tgtEl>
                                        <p:attrNameLst>
                                          <p:attrName>ppt_x</p:attrName>
                                          <p:attrName>ppt_y</p:attrName>
                                        </p:attrNameLst>
                                      </p:cBhvr>
                                      <p:rCtr x="-35" y="3239"/>
                                    </p:animMotion>
                                  </p:childTnLst>
                                </p:cTn>
                              </p:par>
                            </p:childTnLst>
                          </p:cTn>
                        </p:par>
                      </p:childTnLst>
                    </p:cTn>
                  </p:par>
                  <p:par>
                    <p:cTn id="32" fill="hold" nodeType="clickPar">
                      <p:stCondLst>
                        <p:cond delay="indefinite"/>
                      </p:stCondLst>
                      <p:childTnLst>
                        <p:par>
                          <p:cTn id="33" fill="hold" nodeType="withGroup">
                            <p:stCondLst>
                              <p:cond delay="0"/>
                            </p:stCondLst>
                            <p:childTnLst>
                              <p:par>
                                <p:cTn id="34" presetID="42" presetClass="path" presetSubtype="0" accel="50000" decel="50000" fill="hold" grpId="7" nodeType="clickEffect">
                                  <p:stCondLst>
                                    <p:cond delay="0"/>
                                  </p:stCondLst>
                                  <p:childTnLst>
                                    <p:animMotion origin="layout" path="M 0.00157 0.40166 L 0.00157 0.46483 " pathEditMode="relative" rAng="0" ptsTypes="AA">
                                      <p:cBhvr>
                                        <p:cTn id="35" dur="2000" fill="hold"/>
                                        <p:tgtEl>
                                          <p:spTgt spid="2"/>
                                        </p:tgtEl>
                                        <p:attrNameLst>
                                          <p:attrName>ppt_x</p:attrName>
                                          <p:attrName>ppt_y</p:attrName>
                                        </p:attrNameLst>
                                      </p:cBhvr>
                                      <p:rCtr x="0" y="31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2" grpId="3" animBg="1"/>
      <p:bldP spid="2" grpId="4" animBg="1"/>
      <p:bldP spid="2" grpId="5" animBg="1"/>
      <p:bldP spid="2" grpId="6" animBg="1"/>
      <p:bldP spid="2" grpId="7"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j0177751"/>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l="2528" r="2231"/>
          <a:stretch>
            <a:fillRect/>
          </a:stretch>
        </p:blipFill>
        <p:spPr bwMode="auto">
          <a:xfrm>
            <a:off x="0" y="455613"/>
            <a:ext cx="9144000" cy="640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2"/>
          <p:cNvSpPr>
            <a:spLocks noGrp="1" noChangeArrowheads="1"/>
          </p:cNvSpPr>
          <p:nvPr>
            <p:ph type="title"/>
          </p:nvPr>
        </p:nvSpPr>
        <p:spPr/>
        <p:txBody>
          <a:bodyPr/>
          <a:lstStyle/>
          <a:p>
            <a:pPr eaLnBrk="1" hangingPunct="1">
              <a:defRPr/>
            </a:pPr>
            <a:r>
              <a:rPr lang="en-US" smtClean="0">
                <a:cs typeface="Articulate" pitchFamily="2" charset="0"/>
              </a:rPr>
              <a:t>Costs Add Up…</a:t>
            </a:r>
            <a:r>
              <a:rPr lang="en-US" smtClean="0">
                <a:solidFill>
                  <a:srgbClr val="FF00FF"/>
                </a:solidFill>
                <a:cs typeface="Articulate" pitchFamily="2" charset="0"/>
              </a:rPr>
              <a:t>	</a:t>
            </a:r>
          </a:p>
        </p:txBody>
      </p:sp>
      <p:sp>
        <p:nvSpPr>
          <p:cNvPr id="517123" name="Rectangle 3"/>
          <p:cNvSpPr>
            <a:spLocks noGrp="1" noChangeArrowheads="1"/>
          </p:cNvSpPr>
          <p:nvPr>
            <p:ph idx="1"/>
          </p:nvPr>
        </p:nvSpPr>
        <p:spPr>
          <a:xfrm>
            <a:off x="457200" y="1712913"/>
            <a:ext cx="3700463" cy="4525962"/>
          </a:xfrm>
        </p:spPr>
        <p:txBody>
          <a:bodyPr/>
          <a:lstStyle/>
          <a:p>
            <a:pPr lvl="1" eaLnBrk="1" hangingPunct="1"/>
            <a:r>
              <a:rPr lang="en-US" smtClean="0">
                <a:ea typeface="ＭＳ Ｐゴシック"/>
              </a:rPr>
              <a:t>$500/yr average spent on water and sewer bill</a:t>
            </a:r>
          </a:p>
          <a:p>
            <a:pPr lvl="1" eaLnBrk="1" hangingPunct="1"/>
            <a:r>
              <a:rPr lang="en-US" smtClean="0">
                <a:ea typeface="ＭＳ Ｐゴシック"/>
              </a:rPr>
              <a:t>More than 14% </a:t>
            </a:r>
            <a:r>
              <a:rPr lang="en-US" smtClean="0">
                <a:solidFill>
                  <a:srgbClr val="FF00FF"/>
                </a:solidFill>
                <a:ea typeface="ＭＳ Ｐゴシック"/>
              </a:rPr>
              <a:t/>
            </a:r>
            <a:br>
              <a:rPr lang="en-US" smtClean="0">
                <a:solidFill>
                  <a:srgbClr val="FF00FF"/>
                </a:solidFill>
                <a:ea typeface="ＭＳ Ｐゴシック"/>
              </a:rPr>
            </a:br>
            <a:r>
              <a:rPr lang="en-US" smtClean="0">
                <a:ea typeface="ＭＳ Ｐゴシック"/>
              </a:rPr>
              <a:t>never used</a:t>
            </a:r>
          </a:p>
        </p:txBody>
      </p:sp>
      <p:pic>
        <p:nvPicPr>
          <p:cNvPr id="31749" name="PPTShape_0"/>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366713" y="1370013"/>
            <a:ext cx="8783637" cy="5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5403147" y="6588744"/>
            <a:ext cx="3657600" cy="40011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smtClean="0">
                <a:ln>
                  <a:noFill/>
                </a:ln>
                <a:solidFill>
                  <a:srgbClr val="000000"/>
                </a:solidFill>
                <a:effectLst/>
                <a:uLnTx/>
                <a:uFillTx/>
                <a:latin typeface="Arial"/>
                <a:ea typeface="ＭＳ Ｐゴシック" pitchFamily="34" charset="-128"/>
                <a:cs typeface="+mn-cs"/>
              </a:rPr>
              <a:t>© BLR</a:t>
            </a:r>
            <a:r>
              <a:rPr kumimoji="0" lang="en-US" sz="800" b="0" i="0" u="none" strike="noStrike" kern="1200" cap="none" spc="0" normalizeH="0" baseline="30000" noProof="0" dirty="0" smtClean="0">
                <a:ln>
                  <a:noFill/>
                </a:ln>
                <a:solidFill>
                  <a:srgbClr val="000000"/>
                </a:solidFill>
                <a:effectLst/>
                <a:uLnTx/>
                <a:uFillTx/>
                <a:latin typeface="Arial"/>
                <a:ea typeface="ＭＳ Ｐゴシック" pitchFamily="34" charset="-128"/>
                <a:cs typeface="+mn-cs"/>
              </a:rPr>
              <a:t>®</a:t>
            </a:r>
            <a:r>
              <a:rPr kumimoji="0" lang="en-US" sz="800" b="0" i="0" u="none" strike="noStrike" kern="1200" cap="none" spc="0" normalizeH="0" baseline="0" noProof="0" dirty="0" smtClean="0">
                <a:ln>
                  <a:noFill/>
                </a:ln>
                <a:solidFill>
                  <a:srgbClr val="000000"/>
                </a:solidFill>
                <a:effectLst/>
                <a:uLnTx/>
                <a:uFillTx/>
                <a:latin typeface="Arial"/>
                <a:ea typeface="ＭＳ Ｐゴシック" pitchFamily="34" charset="-128"/>
                <a:cs typeface="+mn-cs"/>
              </a:rPr>
              <a:t>—Business &amp; Legal Resources 1408</a:t>
            </a:r>
          </a:p>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ＭＳ Ｐゴシック" pitchFamily="34" charset="-128"/>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17123">
                                            <p:txEl>
                                              <p:pRg st="0" end="0"/>
                                            </p:txEl>
                                          </p:spTgt>
                                        </p:tgtEl>
                                        <p:attrNameLst>
                                          <p:attrName>style.visibility</p:attrName>
                                        </p:attrNameLst>
                                      </p:cBhvr>
                                      <p:to>
                                        <p:strVal val="visible"/>
                                      </p:to>
                                    </p:set>
                                    <p:animEffect transition="in" filter="fade">
                                      <p:cBhvr>
                                        <p:cTn id="7" dur="500"/>
                                        <p:tgtEl>
                                          <p:spTgt spid="5171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17123">
                                            <p:txEl>
                                              <p:pRg st="1" end="1"/>
                                            </p:txEl>
                                          </p:spTgt>
                                        </p:tgtEl>
                                        <p:attrNameLst>
                                          <p:attrName>style.visibility</p:attrName>
                                        </p:attrNameLst>
                                      </p:cBhvr>
                                      <p:to>
                                        <p:strVal val="visible"/>
                                      </p:to>
                                    </p:set>
                                    <p:animEffect transition="in" filter="fade">
                                      <p:cBhvr>
                                        <p:cTn id="12" dur="500"/>
                                        <p:tgtEl>
                                          <p:spTgt spid="5171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defRPr/>
            </a:pPr>
            <a:r>
              <a:rPr lang="en-US" smtClean="0">
                <a:cs typeface="Articulate" pitchFamily="2" charset="0"/>
              </a:rPr>
              <a:t>First, Stop Leaks!</a:t>
            </a:r>
          </a:p>
        </p:txBody>
      </p:sp>
      <p:sp>
        <p:nvSpPr>
          <p:cNvPr id="624643" name="Rectangle 3"/>
          <p:cNvSpPr>
            <a:spLocks noGrp="1" noChangeArrowheads="1"/>
          </p:cNvSpPr>
          <p:nvPr>
            <p:ph idx="1"/>
          </p:nvPr>
        </p:nvSpPr>
        <p:spPr>
          <a:xfrm>
            <a:off x="457200" y="1712913"/>
            <a:ext cx="3570288" cy="4525962"/>
          </a:xfrm>
        </p:spPr>
        <p:txBody>
          <a:bodyPr/>
          <a:lstStyle/>
          <a:p>
            <a:pPr lvl="1" eaLnBrk="1" hangingPunct="1"/>
            <a:r>
              <a:rPr lang="en-US" smtClean="0">
                <a:ea typeface="ＭＳ Ｐゴシック"/>
              </a:rPr>
              <a:t>1 drip per second = 3,000 gallons per year</a:t>
            </a:r>
          </a:p>
          <a:p>
            <a:pPr lvl="1" eaLnBrk="1" hangingPunct="1"/>
            <a:r>
              <a:rPr lang="en-US" smtClean="0">
                <a:ea typeface="ＭＳ Ｐゴシック"/>
              </a:rPr>
              <a:t>Check for toilet leaks</a:t>
            </a:r>
          </a:p>
          <a:p>
            <a:pPr eaLnBrk="1" hangingPunct="1"/>
            <a:endParaRPr lang="en-US" smtClean="0">
              <a:ea typeface="ＭＳ Ｐゴシック"/>
              <a:cs typeface="ＭＳ Ｐゴシック"/>
            </a:endParaRPr>
          </a:p>
        </p:txBody>
      </p:sp>
      <p:pic>
        <p:nvPicPr>
          <p:cNvPr id="2" name="faucet drip"/>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rcRect l="-3493" r="10690"/>
          <a:stretch>
            <a:fillRect/>
          </a:stretch>
        </p:blipFill>
        <p:spPr bwMode="auto">
          <a:xfrm>
            <a:off x="4397375" y="1793875"/>
            <a:ext cx="4049713"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fix toilet"/>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rcRect l="3619" t="4501"/>
          <a:stretch>
            <a:fillRect/>
          </a:stretch>
        </p:blipFill>
        <p:spPr bwMode="auto">
          <a:xfrm>
            <a:off x="4822825" y="1793875"/>
            <a:ext cx="3482975"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4643">
                                            <p:txEl>
                                              <p:pRg st="0" end="0"/>
                                            </p:txEl>
                                          </p:spTgt>
                                        </p:tgtEl>
                                        <p:attrNameLst>
                                          <p:attrName>style.visibility</p:attrName>
                                        </p:attrNameLst>
                                      </p:cBhvr>
                                      <p:to>
                                        <p:strVal val="visible"/>
                                      </p:to>
                                    </p:set>
                                    <p:animEffect transition="in" filter="fade">
                                      <p:cBhvr>
                                        <p:cTn id="7" dur="500"/>
                                        <p:tgtEl>
                                          <p:spTgt spid="62464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24643">
                                            <p:txEl>
                                              <p:pRg st="1" end="1"/>
                                            </p:txEl>
                                          </p:spTgt>
                                        </p:tgtEl>
                                        <p:attrNameLst>
                                          <p:attrName>style.visibility</p:attrName>
                                        </p:attrNameLst>
                                      </p:cBhvr>
                                      <p:to>
                                        <p:strVal val="visible"/>
                                      </p:to>
                                    </p:set>
                                    <p:animEffect transition="in" filter="fade">
                                      <p:cBhvr>
                                        <p:cTn id="15" dur="500"/>
                                        <p:tgtEl>
                                          <p:spTgt spid="624643">
                                            <p:txEl>
                                              <p:pRg st="1" end="1"/>
                                            </p:txEl>
                                          </p:spTgt>
                                        </p:tgtEl>
                                      </p:cBhvr>
                                    </p:animEffect>
                                  </p:childTnLst>
                                </p:cTn>
                              </p:par>
                              <p:par>
                                <p:cTn id="16" presetID="1" presetClass="exit" presetSubtype="0" fill="hold" nodeType="withEffect">
                                  <p:stCondLst>
                                    <p:cond delay="0"/>
                                  </p:stCondLst>
                                  <p:childTnLst>
                                    <p:set>
                                      <p:cBhvr>
                                        <p:cTn id="17" dur="1" fill="hold">
                                          <p:stCondLst>
                                            <p:cond delay="0"/>
                                          </p:stCondLst>
                                        </p:cTn>
                                        <p:tgtEl>
                                          <p:spTgt spid="2"/>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4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lothes"/>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975981" y="709613"/>
            <a:ext cx="710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PTShape_0"/>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0" y="477838"/>
            <a:ext cx="9144000"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2"/>
          <p:cNvSpPr>
            <a:spLocks noGrp="1" noChangeArrowheads="1"/>
          </p:cNvSpPr>
          <p:nvPr>
            <p:ph type="title"/>
          </p:nvPr>
        </p:nvSpPr>
        <p:spPr/>
        <p:txBody>
          <a:bodyPr/>
          <a:lstStyle/>
          <a:p>
            <a:pPr eaLnBrk="1" hangingPunct="1">
              <a:defRPr/>
            </a:pPr>
            <a:r>
              <a:rPr lang="en-US" dirty="0" smtClean="0">
                <a:latin typeface="Articulate" pitchFamily="2" charset="0"/>
                <a:cs typeface="Articulate" pitchFamily="2" charset="0"/>
              </a:rPr>
              <a:t>In Your Home…</a:t>
            </a:r>
          </a:p>
        </p:txBody>
      </p:sp>
      <p:sp>
        <p:nvSpPr>
          <p:cNvPr id="559107" name="Rectangle 3"/>
          <p:cNvSpPr>
            <a:spLocks noGrp="1" noChangeArrowheads="1"/>
          </p:cNvSpPr>
          <p:nvPr>
            <p:ph type="body" sz="half" idx="4294967295"/>
          </p:nvPr>
        </p:nvSpPr>
        <p:spPr>
          <a:xfrm>
            <a:off x="2768946" y="2873375"/>
            <a:ext cx="3695700" cy="1970088"/>
          </a:xfrm>
        </p:spPr>
        <p:txBody>
          <a:bodyPr/>
          <a:lstStyle/>
          <a:p>
            <a:pPr lvl="1" eaLnBrk="1" hangingPunct="1"/>
            <a:r>
              <a:rPr lang="en-US" dirty="0" smtClean="0">
                <a:solidFill>
                  <a:schemeClr val="bg1"/>
                </a:solidFill>
                <a:ea typeface="ＭＳ Ｐゴシック"/>
              </a:rPr>
              <a:t>Wash only full loads </a:t>
            </a:r>
            <a:r>
              <a:rPr lang="en-US" dirty="0" smtClean="0">
                <a:solidFill>
                  <a:srgbClr val="FF00FF"/>
                </a:solidFill>
                <a:ea typeface="ＭＳ Ｐゴシック"/>
              </a:rPr>
              <a:t/>
            </a:r>
            <a:br>
              <a:rPr lang="en-US" dirty="0" smtClean="0">
                <a:solidFill>
                  <a:srgbClr val="FF00FF"/>
                </a:solidFill>
                <a:ea typeface="ＭＳ Ｐゴシック"/>
              </a:rPr>
            </a:br>
            <a:r>
              <a:rPr lang="en-US" dirty="0" smtClean="0">
                <a:solidFill>
                  <a:schemeClr val="bg1"/>
                </a:solidFill>
                <a:ea typeface="ＭＳ Ｐゴシック"/>
              </a:rPr>
              <a:t>of dishes and clothes</a:t>
            </a:r>
          </a:p>
          <a:p>
            <a:pPr lvl="1" eaLnBrk="1" hangingPunct="1"/>
            <a:r>
              <a:rPr lang="en-US" dirty="0" smtClean="0">
                <a:solidFill>
                  <a:schemeClr val="bg1"/>
                </a:solidFill>
                <a:ea typeface="ＭＳ Ｐゴシック"/>
              </a:rPr>
              <a:t>Use water-efficient fixtures and practices</a:t>
            </a:r>
          </a:p>
        </p:txBody>
      </p:sp>
      <p:sp>
        <p:nvSpPr>
          <p:cNvPr id="6" name="Text Box 7"/>
          <p:cNvSpPr txBox="1">
            <a:spLocks noChangeArrowheads="1"/>
          </p:cNvSpPr>
          <p:nvPr/>
        </p:nvSpPr>
        <p:spPr bwMode="auto">
          <a:xfrm>
            <a:off x="5403147" y="6588744"/>
            <a:ext cx="3657600" cy="40011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smtClean="0">
                <a:ln>
                  <a:noFill/>
                </a:ln>
                <a:solidFill>
                  <a:srgbClr val="000000"/>
                </a:solidFill>
                <a:effectLst/>
                <a:uLnTx/>
                <a:uFillTx/>
                <a:latin typeface="Arial"/>
                <a:ea typeface="ＭＳ Ｐゴシック" pitchFamily="34" charset="-128"/>
                <a:cs typeface="+mn-cs"/>
              </a:rPr>
              <a:t>© BLR</a:t>
            </a:r>
            <a:r>
              <a:rPr kumimoji="0" lang="en-US" sz="800" b="0" i="0" u="none" strike="noStrike" kern="1200" cap="none" spc="0" normalizeH="0" baseline="30000" noProof="0" dirty="0" smtClean="0">
                <a:ln>
                  <a:noFill/>
                </a:ln>
                <a:solidFill>
                  <a:srgbClr val="000000"/>
                </a:solidFill>
                <a:effectLst/>
                <a:uLnTx/>
                <a:uFillTx/>
                <a:latin typeface="Arial"/>
                <a:ea typeface="ＭＳ Ｐゴシック" pitchFamily="34" charset="-128"/>
                <a:cs typeface="+mn-cs"/>
              </a:rPr>
              <a:t>®</a:t>
            </a:r>
            <a:r>
              <a:rPr kumimoji="0" lang="en-US" sz="800" b="0" i="0" u="none" strike="noStrike" kern="1200" cap="none" spc="0" normalizeH="0" baseline="0" noProof="0" dirty="0" smtClean="0">
                <a:ln>
                  <a:noFill/>
                </a:ln>
                <a:solidFill>
                  <a:srgbClr val="000000"/>
                </a:solidFill>
                <a:effectLst/>
                <a:uLnTx/>
                <a:uFillTx/>
                <a:latin typeface="Arial"/>
                <a:ea typeface="ＭＳ Ｐゴシック" pitchFamily="34" charset="-128"/>
                <a:cs typeface="+mn-cs"/>
              </a:rPr>
              <a:t>—Business &amp; Legal Resources 1408</a:t>
            </a:r>
          </a:p>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ＭＳ Ｐゴシック" pitchFamily="34" charset="-128"/>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21600000">
                                      <p:cBhvr>
                                        <p:cTn id="6" dur="2000" fill="hold"/>
                                        <p:tgtEl>
                                          <p:spTgt spid="2"/>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59107">
                                            <p:txEl>
                                              <p:pRg st="0" end="0"/>
                                            </p:txEl>
                                          </p:spTgt>
                                        </p:tgtEl>
                                        <p:attrNameLst>
                                          <p:attrName>style.visibility</p:attrName>
                                        </p:attrNameLst>
                                      </p:cBhvr>
                                      <p:to>
                                        <p:strVal val="visible"/>
                                      </p:to>
                                    </p:set>
                                    <p:animEffect transition="in" filter="fade">
                                      <p:cBhvr>
                                        <p:cTn id="11" dur="500"/>
                                        <p:tgtEl>
                                          <p:spTgt spid="55910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59107">
                                            <p:txEl>
                                              <p:pRg st="1" end="1"/>
                                            </p:txEl>
                                          </p:spTgt>
                                        </p:tgtEl>
                                        <p:attrNameLst>
                                          <p:attrName>style.visibility</p:attrName>
                                        </p:attrNameLst>
                                      </p:cBhvr>
                                      <p:to>
                                        <p:strVal val="visible"/>
                                      </p:to>
                                    </p:set>
                                    <p:animEffect transition="in" filter="fade">
                                      <p:cBhvr>
                                        <p:cTn id="16" dur="500"/>
                                        <p:tgtEl>
                                          <p:spTgt spid="5591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0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557213" y="271463"/>
            <a:ext cx="8229600" cy="1143000"/>
          </a:xfrm>
        </p:spPr>
        <p:txBody>
          <a:bodyPr anchor="b"/>
          <a:lstStyle/>
          <a:p>
            <a:pPr eaLnBrk="1" hangingPunct="1">
              <a:defRPr/>
            </a:pPr>
            <a:r>
              <a:rPr lang="en-US" dirty="0" smtClean="0">
                <a:cs typeface="Articulate" pitchFamily="2" charset="0"/>
              </a:rPr>
              <a:t>In Your Yard…</a:t>
            </a:r>
          </a:p>
        </p:txBody>
      </p:sp>
      <p:sp>
        <p:nvSpPr>
          <p:cNvPr id="608259" name="Rectangle 3"/>
          <p:cNvSpPr>
            <a:spLocks noGrp="1" noChangeArrowheads="1"/>
          </p:cNvSpPr>
          <p:nvPr>
            <p:ph sz="half" idx="1"/>
          </p:nvPr>
        </p:nvSpPr>
        <p:spPr>
          <a:xfrm>
            <a:off x="446088" y="1755775"/>
            <a:ext cx="4032250" cy="4525963"/>
          </a:xfrm>
        </p:spPr>
        <p:txBody>
          <a:bodyPr/>
          <a:lstStyle/>
          <a:p>
            <a:pPr lvl="1" eaLnBrk="1" hangingPunct="1"/>
            <a:r>
              <a:rPr lang="en-US" smtClean="0">
                <a:ea typeface="ＭＳ Ｐゴシック"/>
              </a:rPr>
              <a:t>Water lawns during the cool morning hours</a:t>
            </a:r>
          </a:p>
          <a:p>
            <a:pPr lvl="1" eaLnBrk="1" hangingPunct="1"/>
            <a:r>
              <a:rPr lang="en-US" smtClean="0">
                <a:ea typeface="ＭＳ Ｐゴシック"/>
              </a:rPr>
              <a:t>Use soaker hoses or trickle irrigation</a:t>
            </a:r>
          </a:p>
          <a:p>
            <a:pPr lvl="1" eaLnBrk="1" hangingPunct="1"/>
            <a:r>
              <a:rPr lang="en-US" smtClean="0">
                <a:ea typeface="ＭＳ Ｐゴシック"/>
              </a:rPr>
              <a:t>Don’t wash your </a:t>
            </a:r>
            <a:r>
              <a:rPr lang="en-US" smtClean="0">
                <a:solidFill>
                  <a:srgbClr val="FF00FF"/>
                </a:solidFill>
                <a:ea typeface="ＭＳ Ｐゴシック"/>
              </a:rPr>
              <a:t/>
            </a:r>
            <a:br>
              <a:rPr lang="en-US" smtClean="0">
                <a:solidFill>
                  <a:srgbClr val="FF00FF"/>
                </a:solidFill>
                <a:ea typeface="ＭＳ Ｐゴシック"/>
              </a:rPr>
            </a:br>
            <a:r>
              <a:rPr lang="en-US" smtClean="0">
                <a:ea typeface="ＭＳ Ｐゴシック"/>
              </a:rPr>
              <a:t>car at home</a:t>
            </a:r>
          </a:p>
        </p:txBody>
      </p:sp>
      <p:pic>
        <p:nvPicPr>
          <p:cNvPr id="2" name="orig water stream"/>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1787525" y="2278063"/>
            <a:ext cx="4589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2"/>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5005388" y="1679575"/>
            <a:ext cx="445452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1 water stream"/>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1700213" y="2354263"/>
            <a:ext cx="45894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PTShape_0"/>
          <p:cNvPicPr>
            <a:picLocks noChangeAspect="1"/>
          </p:cNvPicPr>
          <p:nvPr>
            <p:custDataLst>
              <p:tags r:id="rId5"/>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0" y="4154488"/>
            <a:ext cx="9166225"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PTShape_1"/>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366713" y="1370013"/>
            <a:ext cx="8783637" cy="5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2 water stream"/>
          <p:cNvPicPr>
            <a:picLocks noChangeAspect="1"/>
          </p:cNvPicPr>
          <p:nvPr>
            <p:custDataLst>
              <p:tags r:id="rId7"/>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1723963" y="2378013"/>
            <a:ext cx="45894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3 water stream"/>
          <p:cNvPicPr>
            <a:picLocks noChangeAspect="1"/>
          </p:cNvPicPr>
          <p:nvPr>
            <p:custDataLst>
              <p:tags r:id="rId8"/>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1735838" y="2366138"/>
            <a:ext cx="45894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p:cNvSpPr txBox="1">
            <a:spLocks noChangeArrowheads="1"/>
          </p:cNvSpPr>
          <p:nvPr/>
        </p:nvSpPr>
        <p:spPr bwMode="auto">
          <a:xfrm>
            <a:off x="5403147" y="6588744"/>
            <a:ext cx="3657600" cy="40011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smtClean="0">
                <a:ln>
                  <a:noFill/>
                </a:ln>
                <a:solidFill>
                  <a:srgbClr val="000000"/>
                </a:solidFill>
                <a:effectLst/>
                <a:uLnTx/>
                <a:uFillTx/>
                <a:latin typeface="Arial"/>
                <a:ea typeface="ＭＳ Ｐゴシック" pitchFamily="34" charset="-128"/>
                <a:cs typeface="+mn-cs"/>
              </a:rPr>
              <a:t>© BLR</a:t>
            </a:r>
            <a:r>
              <a:rPr kumimoji="0" lang="en-US" sz="800" b="0" i="0" u="none" strike="noStrike" kern="1200" cap="none" spc="0" normalizeH="0" baseline="30000" noProof="0" dirty="0" smtClean="0">
                <a:ln>
                  <a:noFill/>
                </a:ln>
                <a:solidFill>
                  <a:srgbClr val="000000"/>
                </a:solidFill>
                <a:effectLst/>
                <a:uLnTx/>
                <a:uFillTx/>
                <a:latin typeface="Arial"/>
                <a:ea typeface="ＭＳ Ｐゴシック" pitchFamily="34" charset="-128"/>
                <a:cs typeface="+mn-cs"/>
              </a:rPr>
              <a:t>®</a:t>
            </a:r>
            <a:r>
              <a:rPr kumimoji="0" lang="en-US" sz="800" b="0" i="0" u="none" strike="noStrike" kern="1200" cap="none" spc="0" normalizeH="0" baseline="0" noProof="0" dirty="0" smtClean="0">
                <a:ln>
                  <a:noFill/>
                </a:ln>
                <a:solidFill>
                  <a:srgbClr val="000000"/>
                </a:solidFill>
                <a:effectLst/>
                <a:uLnTx/>
                <a:uFillTx/>
                <a:latin typeface="Arial"/>
                <a:ea typeface="ＭＳ Ｐゴシック" pitchFamily="34" charset="-128"/>
                <a:cs typeface="+mn-cs"/>
              </a:rPr>
              <a:t>—Business &amp; Legal Resources 1408</a:t>
            </a:r>
          </a:p>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ＭＳ Ｐゴシック" pitchFamily="34" charset="-128"/>
              <a:cs typeface="+mn-cs"/>
            </a:endParaRPr>
          </a:p>
        </p:txBody>
      </p:sp>
      <p:sp>
        <p:nvSpPr>
          <p:cNvPr id="16" name="Content Placeholder 15"/>
          <p:cNvSpPr>
            <a:spLocks noGrp="1"/>
          </p:cNvSpPr>
          <p:nvPr>
            <p:ph sz="half" idx="1"/>
          </p:nvPr>
        </p:nvSpPr>
        <p:spPr/>
        <p:txBody>
          <a:bodyPr/>
          <a:lstStyle/>
          <a:p>
            <a:endParaRPr lang="en-US"/>
          </a:p>
        </p:txBody>
      </p:sp>
      <p:sp>
        <p:nvSpPr>
          <p:cNvPr id="4" name="Content Placeholder 3"/>
          <p:cNvSpPr>
            <a:spLocks noGrp="1"/>
          </p:cNvSpPr>
          <p:nvPr>
            <p:ph sz="half" idx="1"/>
          </p:nvPr>
        </p:nvSpPr>
        <p:spPr/>
        <p:txBody>
          <a:bodyPr/>
          <a:lstStyle/>
          <a:p>
            <a:endParaRPr lang="en-US"/>
          </a:p>
        </p:txBody>
      </p:sp>
      <p:sp>
        <p:nvSpPr>
          <p:cNvPr id="5" name="Content Placeholder 4"/>
          <p:cNvSpPr>
            <a:spLocks noGrp="1"/>
          </p:cNvSpPr>
          <p:nvPr>
            <p:ph sz="half" idx="1"/>
          </p:nvPr>
        </p:nvSpPr>
        <p:spPr/>
        <p:txBody>
          <a:bodyP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par>
                          <p:cTn id="8" fill="hold" nodeType="afterGroup">
                            <p:stCondLst>
                              <p:cond delay="75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750"/>
                                        <p:tgtEl>
                                          <p:spTgt spid="7"/>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750"/>
                                        <p:tgtEl>
                                          <p:spTgt spid="17"/>
                                        </p:tgtEl>
                                      </p:cBhvr>
                                    </p:animEffect>
                                  </p:childTnLst>
                                </p:cTn>
                              </p:par>
                              <p:par>
                                <p:cTn id="16" presetID="10" presetClass="exit" presetSubtype="0" fill="hold" nodeType="with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par>
                          <p:cTn id="19" fill="hold">
                            <p:stCondLst>
                              <p:cond delay="2250"/>
                            </p:stCondLst>
                            <p:childTnLst>
                              <p:par>
                                <p:cTn id="20" presetID="22" presetClass="entr" presetSubtype="1"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750"/>
                                        <p:tgtEl>
                                          <p:spTgt spid="18"/>
                                        </p:tgtEl>
                                      </p:cBhvr>
                                    </p:animEffect>
                                  </p:childTnLst>
                                </p:cTn>
                              </p:par>
                              <p:par>
                                <p:cTn id="23" presetID="10" presetClass="exit" presetSubtype="0" fill="hold" nodeType="with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08259">
                                            <p:txEl>
                                              <p:pRg st="0" end="0"/>
                                            </p:txEl>
                                          </p:spTgt>
                                        </p:tgtEl>
                                        <p:attrNameLst>
                                          <p:attrName>style.visibility</p:attrName>
                                        </p:attrNameLst>
                                      </p:cBhvr>
                                      <p:to>
                                        <p:strVal val="visible"/>
                                      </p:to>
                                    </p:set>
                                    <p:animEffect transition="in" filter="fade">
                                      <p:cBhvr>
                                        <p:cTn id="30" dur="500"/>
                                        <p:tgtEl>
                                          <p:spTgt spid="608259">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08259">
                                            <p:txEl>
                                              <p:pRg st="1" end="1"/>
                                            </p:txEl>
                                          </p:spTgt>
                                        </p:tgtEl>
                                        <p:attrNameLst>
                                          <p:attrName>style.visibility</p:attrName>
                                        </p:attrNameLst>
                                      </p:cBhvr>
                                      <p:to>
                                        <p:strVal val="visible"/>
                                      </p:to>
                                    </p:set>
                                    <p:animEffect transition="in" filter="fade">
                                      <p:cBhvr>
                                        <p:cTn id="35" dur="500"/>
                                        <p:tgtEl>
                                          <p:spTgt spid="608259">
                                            <p:txEl>
                                              <p:pRg st="1" end="1"/>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08259">
                                            <p:txEl>
                                              <p:pRg st="2" end="2"/>
                                            </p:txEl>
                                          </p:spTgt>
                                        </p:tgtEl>
                                        <p:attrNameLst>
                                          <p:attrName>style.visibility</p:attrName>
                                        </p:attrNameLst>
                                      </p:cBhvr>
                                      <p:to>
                                        <p:strVal val="visible"/>
                                      </p:to>
                                    </p:set>
                                    <p:animEffect transition="in" filter="fade">
                                      <p:cBhvr>
                                        <p:cTn id="40" dur="500"/>
                                        <p:tgtEl>
                                          <p:spTgt spid="6082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259"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0" y="479425"/>
            <a:ext cx="9144000"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6"/>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366713" y="1370013"/>
            <a:ext cx="8783637" cy="5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ottle"/>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4914900" y="392113"/>
            <a:ext cx="2930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custDataLst>
              <p:tags r:id="rId5"/>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4386263" y="158750"/>
            <a:ext cx="3290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2"/>
          <p:cNvSpPr>
            <a:spLocks noGrp="1" noChangeArrowheads="1"/>
          </p:cNvSpPr>
          <p:nvPr>
            <p:ph type="title"/>
          </p:nvPr>
        </p:nvSpPr>
        <p:spPr/>
        <p:txBody>
          <a:bodyPr/>
          <a:lstStyle/>
          <a:p>
            <a:pPr eaLnBrk="1" hangingPunct="1">
              <a:defRPr/>
            </a:pPr>
            <a:r>
              <a:rPr lang="en-US" dirty="0" smtClean="0">
                <a:cs typeface="Articulate" pitchFamily="2" charset="0"/>
              </a:rPr>
              <a:t>Ditch the Plastic</a:t>
            </a:r>
          </a:p>
        </p:txBody>
      </p:sp>
      <p:pic>
        <p:nvPicPr>
          <p:cNvPr id="4" name="red circle"/>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4946650" y="2022475"/>
            <a:ext cx="271780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custDataLst>
              <p:tags r:id="rId7"/>
            </p:custDataLst>
          </p:nvPr>
        </p:nvPicPr>
        <p:blipFill>
          <a:blip r:embed="rId15" cstate="print">
            <a:extLst>
              <a:ext uri="{28A0092B-C50C-407E-A947-70E740481C1C}">
                <a14:useLocalDpi xmlns:a14="http://schemas.microsoft.com/office/drawing/2010/main" val="0"/>
              </a:ext>
            </a:extLst>
          </a:blip>
          <a:srcRect b="3583"/>
          <a:stretch>
            <a:fillRect/>
          </a:stretch>
        </p:blipFill>
        <p:spPr bwMode="auto">
          <a:xfrm>
            <a:off x="222250" y="1808163"/>
            <a:ext cx="4573588"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674813" y="3995738"/>
            <a:ext cx="19796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b="1">
                <a:solidFill>
                  <a:srgbClr val="FF0000"/>
                </a:solidFill>
                <a:latin typeface="Articulate" pitchFamily="2" charset="0"/>
              </a:rPr>
              <a:t>17 million</a:t>
            </a:r>
            <a:r>
              <a:rPr lang="en-US" b="1">
                <a:solidFill>
                  <a:srgbClr val="FF00FF"/>
                </a:solidFill>
                <a:latin typeface="Articulate" pitchFamily="2" charset="0"/>
              </a:rPr>
              <a:t/>
            </a:r>
            <a:br>
              <a:rPr lang="en-US" b="1">
                <a:solidFill>
                  <a:srgbClr val="FF00FF"/>
                </a:solidFill>
                <a:latin typeface="Articulate" pitchFamily="2" charset="0"/>
              </a:rPr>
            </a:br>
            <a:r>
              <a:rPr lang="en-US" b="1">
                <a:solidFill>
                  <a:srgbClr val="FF0000"/>
                </a:solidFill>
                <a:latin typeface="Articulate" pitchFamily="2" charset="0"/>
              </a:rPr>
              <a:t>gallons/year</a:t>
            </a:r>
          </a:p>
        </p:txBody>
      </p:sp>
      <p:sp>
        <p:nvSpPr>
          <p:cNvPr id="10" name="Text Box 7"/>
          <p:cNvSpPr txBox="1">
            <a:spLocks noChangeArrowheads="1"/>
          </p:cNvSpPr>
          <p:nvPr/>
        </p:nvSpPr>
        <p:spPr bwMode="auto">
          <a:xfrm>
            <a:off x="5403147" y="6588744"/>
            <a:ext cx="3657600" cy="40011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smtClean="0">
                <a:ln>
                  <a:noFill/>
                </a:ln>
                <a:solidFill>
                  <a:srgbClr val="000000"/>
                </a:solidFill>
                <a:effectLst/>
                <a:uLnTx/>
                <a:uFillTx/>
                <a:latin typeface="Arial"/>
                <a:ea typeface="ＭＳ Ｐゴシック" pitchFamily="34" charset="-128"/>
                <a:cs typeface="+mn-cs"/>
              </a:rPr>
              <a:t>© BLR</a:t>
            </a:r>
            <a:r>
              <a:rPr kumimoji="0" lang="en-US" sz="800" b="0" i="0" u="none" strike="noStrike" kern="1200" cap="none" spc="0" normalizeH="0" baseline="30000" noProof="0" dirty="0" smtClean="0">
                <a:ln>
                  <a:noFill/>
                </a:ln>
                <a:solidFill>
                  <a:srgbClr val="000000"/>
                </a:solidFill>
                <a:effectLst/>
                <a:uLnTx/>
                <a:uFillTx/>
                <a:latin typeface="Arial"/>
                <a:ea typeface="ＭＳ Ｐゴシック" pitchFamily="34" charset="-128"/>
                <a:cs typeface="+mn-cs"/>
              </a:rPr>
              <a:t>®</a:t>
            </a:r>
            <a:r>
              <a:rPr kumimoji="0" lang="en-US" sz="800" b="0" i="0" u="none" strike="noStrike" kern="1200" cap="none" spc="0" normalizeH="0" baseline="0" noProof="0" dirty="0" smtClean="0">
                <a:ln>
                  <a:noFill/>
                </a:ln>
                <a:solidFill>
                  <a:srgbClr val="000000"/>
                </a:solidFill>
                <a:effectLst/>
                <a:uLnTx/>
                <a:uFillTx/>
                <a:latin typeface="Arial"/>
                <a:ea typeface="ＭＳ Ｐゴシック" pitchFamily="34" charset="-128"/>
                <a:cs typeface="+mn-cs"/>
              </a:rPr>
              <a:t>—Business &amp; Legal Resources 1408</a:t>
            </a:r>
          </a:p>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ＭＳ Ｐゴシック" pitchFamily="34" charset="-128"/>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nodeType="afterGroup">
                            <p:stCondLst>
                              <p:cond delay="1000"/>
                            </p:stCondLst>
                            <p:childTnLst>
                              <p:par>
                                <p:cTn id="15" presetID="10" presetClass="entr" presetSubtype="0" fill="hold" nodeType="afterEffect">
                                  <p:stCondLst>
                                    <p:cond delay="7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nodeType="afterGroup">
                            <p:stCondLst>
                              <p:cond delay="2200"/>
                            </p:stCondLst>
                            <p:childTnLst>
                              <p:par>
                                <p:cTn id="19" presetID="53" presetClass="entr" presetSubtype="16"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 presetClass="exit" presetSubtype="0" fill="hold" nodeType="withEffect">
                                  <p:stCondLst>
                                    <p:cond delay="0"/>
                                  </p:stCondLst>
                                  <p:childTnLst>
                                    <p:set>
                                      <p:cBhvr>
                                        <p:cTn id="30" dur="1" fill="hold">
                                          <p:stCondLst>
                                            <p:cond delay="0"/>
                                          </p:stCondLst>
                                        </p:cTn>
                                        <p:tgtEl>
                                          <p:spTgt spid="3"/>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ullet3 Flash" descr="orange button metal border"/>
          <p:cNvPicPr>
            <a:picLocks noChangeAspect="1" noChangeArrowheads="1"/>
          </p:cNvPicPr>
          <p:nvPr>
            <p:custDataLst>
              <p:tags r:id="rId2"/>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860492" y="2842570"/>
            <a:ext cx="419600" cy="419600"/>
          </a:xfrm>
          <a:prstGeom prst="rect">
            <a:avLst/>
          </a:prstGeom>
          <a:noFill/>
          <a:effectLst>
            <a:glow rad="241300">
              <a:schemeClr val="accent3">
                <a:satMod val="175000"/>
                <a:alpha val="47000"/>
              </a:schemeClr>
            </a:glow>
            <a:softEdge rad="177800"/>
          </a:effectLst>
          <a:extLst>
            <a:ext uri="{909E8E84-426E-40DD-AFC4-6F175D3DCCD1}">
              <a14:hiddenFill xmlns:a14="http://schemas.microsoft.com/office/drawing/2010/main">
                <a:solidFill>
                  <a:srgbClr val="FFFFFF"/>
                </a:solidFill>
              </a14:hiddenFill>
            </a:ext>
          </a:extLst>
        </p:spPr>
      </p:pic>
      <p:pic>
        <p:nvPicPr>
          <p:cNvPr id="25" name="Bullet1 Flash" descr="orange button metal border"/>
          <p:cNvPicPr>
            <a:picLocks noChangeAspect="1" noChangeArrowheads="1"/>
          </p:cNvPicPr>
          <p:nvPr>
            <p:custDataLst>
              <p:tags r:id="rId3"/>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860492" y="1858516"/>
            <a:ext cx="419600" cy="419600"/>
          </a:xfrm>
          <a:prstGeom prst="rect">
            <a:avLst/>
          </a:prstGeom>
          <a:noFill/>
          <a:effectLst>
            <a:glow rad="241300">
              <a:schemeClr val="accent3">
                <a:satMod val="175000"/>
                <a:alpha val="47000"/>
              </a:schemeClr>
            </a:glow>
            <a:softEdge rad="177800"/>
          </a:effectLst>
          <a:extLst>
            <a:ext uri="{909E8E84-426E-40DD-AFC4-6F175D3DCCD1}">
              <a14:hiddenFill xmlns:a14="http://schemas.microsoft.com/office/drawing/2010/main">
                <a:solidFill>
                  <a:srgbClr val="FFFFFF"/>
                </a:solidFill>
              </a14:hiddenFill>
            </a:ext>
          </a:extLst>
        </p:spPr>
      </p:pic>
      <p:pic>
        <p:nvPicPr>
          <p:cNvPr id="26" name="Bullet2 Flash" descr="orange button metal border"/>
          <p:cNvPicPr>
            <a:picLocks noChangeAspect="1" noChangeArrowheads="1"/>
          </p:cNvPicPr>
          <p:nvPr>
            <p:custDataLst>
              <p:tags r:id="rId4"/>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860492" y="2350543"/>
            <a:ext cx="419600" cy="419600"/>
          </a:xfrm>
          <a:prstGeom prst="rect">
            <a:avLst/>
          </a:prstGeom>
          <a:noFill/>
          <a:effectLst>
            <a:glow rad="241300">
              <a:schemeClr val="accent3">
                <a:satMod val="175000"/>
                <a:alpha val="47000"/>
              </a:schemeClr>
            </a:glow>
            <a:softEdge rad="177800"/>
          </a:effectLst>
          <a:extLst>
            <a:ext uri="{909E8E84-426E-40DD-AFC4-6F175D3DCCD1}">
              <a14:hiddenFill xmlns:a14="http://schemas.microsoft.com/office/drawing/2010/main">
                <a:solidFill>
                  <a:srgbClr val="FFFFFF"/>
                </a:solidFill>
              </a14:hiddenFill>
            </a:ext>
          </a:extLst>
        </p:spPr>
      </p:pic>
      <p:pic>
        <p:nvPicPr>
          <p:cNvPr id="27" name="Bullet4Flash" descr="orange button metal border"/>
          <p:cNvPicPr>
            <a:picLocks noChangeAspect="1" noChangeArrowheads="1"/>
          </p:cNvPicPr>
          <p:nvPr>
            <p:custDataLst>
              <p:tags r:id="rId5"/>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860492" y="3334597"/>
            <a:ext cx="419600" cy="419600"/>
          </a:xfrm>
          <a:prstGeom prst="rect">
            <a:avLst/>
          </a:prstGeom>
          <a:noFill/>
          <a:effectLst>
            <a:glow rad="241300">
              <a:schemeClr val="accent3">
                <a:satMod val="175000"/>
                <a:alpha val="47000"/>
              </a:schemeClr>
            </a:glow>
            <a:softEdge rad="177800"/>
          </a:effectLst>
          <a:extLst>
            <a:ext uri="{909E8E84-426E-40DD-AFC4-6F175D3DCCD1}">
              <a14:hiddenFill xmlns:a14="http://schemas.microsoft.com/office/drawing/2010/main">
                <a:solidFill>
                  <a:srgbClr val="FFFFFF"/>
                </a:solidFill>
              </a14:hiddenFill>
            </a:ext>
          </a:extLst>
        </p:spPr>
      </p:pic>
      <p:pic>
        <p:nvPicPr>
          <p:cNvPr id="32" name="Bullet5 Flash" descr="orange button metal border"/>
          <p:cNvPicPr>
            <a:picLocks noChangeAspect="1" noChangeArrowheads="1"/>
          </p:cNvPicPr>
          <p:nvPr>
            <p:custDataLst>
              <p:tags r:id="rId6"/>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860492" y="3826623"/>
            <a:ext cx="419600" cy="419600"/>
          </a:xfrm>
          <a:prstGeom prst="rect">
            <a:avLst/>
          </a:prstGeom>
          <a:noFill/>
          <a:effectLst>
            <a:glow rad="241300">
              <a:schemeClr val="accent3">
                <a:satMod val="175000"/>
                <a:alpha val="47000"/>
              </a:schemeClr>
            </a:glow>
            <a:softEdge rad="177800"/>
          </a:effectLst>
          <a:extLst>
            <a:ext uri="{909E8E84-426E-40DD-AFC4-6F175D3DCCD1}">
              <a14:hiddenFill xmlns:a14="http://schemas.microsoft.com/office/drawing/2010/main">
                <a:solidFill>
                  <a:srgbClr val="FFFFFF"/>
                </a:solidFill>
              </a14:hiddenFill>
            </a:ext>
          </a:extLst>
        </p:spPr>
      </p:pic>
      <p:pic>
        <p:nvPicPr>
          <p:cNvPr id="28" name="Bullet3 Solid" descr="dark orange button metal border"/>
          <p:cNvPicPr>
            <a:picLocks noChangeAspect="1" noChangeArrowheads="1"/>
          </p:cNvPicPr>
          <p:nvPr>
            <p:custDataLst>
              <p:tags r:id="rId7"/>
            </p:custDataLst>
          </p:nvPr>
        </p:nvPicPr>
        <p:blipFill>
          <a:blip r:embed="rId15" cstate="print">
            <a:lum bright="-6000"/>
            <a:extLst>
              <a:ext uri="{28A0092B-C50C-407E-A947-70E740481C1C}">
                <a14:useLocalDpi xmlns:a14="http://schemas.microsoft.com/office/drawing/2010/main" val="0"/>
              </a:ext>
            </a:extLst>
          </a:blip>
          <a:srcRect/>
          <a:stretch>
            <a:fillRect/>
          </a:stretch>
        </p:blipFill>
        <p:spPr bwMode="auto">
          <a:xfrm>
            <a:off x="860425" y="2843213"/>
            <a:ext cx="4191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Bullet1 Solid" descr="dark orange button metal border"/>
          <p:cNvPicPr>
            <a:picLocks noChangeAspect="1" noChangeArrowheads="1"/>
          </p:cNvPicPr>
          <p:nvPr>
            <p:custDataLst>
              <p:tags r:id="rId8"/>
            </p:custDataLst>
          </p:nvPr>
        </p:nvPicPr>
        <p:blipFill>
          <a:blip r:embed="rId15" cstate="print">
            <a:lum bright="-6000"/>
            <a:extLst>
              <a:ext uri="{28A0092B-C50C-407E-A947-70E740481C1C}">
                <a14:useLocalDpi xmlns:a14="http://schemas.microsoft.com/office/drawing/2010/main" val="0"/>
              </a:ext>
            </a:extLst>
          </a:blip>
          <a:srcRect/>
          <a:stretch>
            <a:fillRect/>
          </a:stretch>
        </p:blipFill>
        <p:spPr bwMode="auto">
          <a:xfrm>
            <a:off x="860425" y="1858963"/>
            <a:ext cx="4191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Bullet2 Solid" descr="dark orange button metal border"/>
          <p:cNvPicPr>
            <a:picLocks noChangeAspect="1" noChangeArrowheads="1"/>
          </p:cNvPicPr>
          <p:nvPr>
            <p:custDataLst>
              <p:tags r:id="rId9"/>
            </p:custDataLst>
          </p:nvPr>
        </p:nvPicPr>
        <p:blipFill>
          <a:blip r:embed="rId15" cstate="print">
            <a:lum bright="-6000"/>
            <a:extLst>
              <a:ext uri="{28A0092B-C50C-407E-A947-70E740481C1C}">
                <a14:useLocalDpi xmlns:a14="http://schemas.microsoft.com/office/drawing/2010/main" val="0"/>
              </a:ext>
            </a:extLst>
          </a:blip>
          <a:srcRect/>
          <a:stretch>
            <a:fillRect/>
          </a:stretch>
        </p:blipFill>
        <p:spPr bwMode="auto">
          <a:xfrm>
            <a:off x="860425" y="2351088"/>
            <a:ext cx="4191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Bullet4 Solid" descr="dark orange button metal border"/>
          <p:cNvPicPr>
            <a:picLocks noChangeAspect="1" noChangeArrowheads="1"/>
          </p:cNvPicPr>
          <p:nvPr>
            <p:custDataLst>
              <p:tags r:id="rId10"/>
            </p:custDataLst>
          </p:nvPr>
        </p:nvPicPr>
        <p:blipFill>
          <a:blip r:embed="rId15" cstate="print">
            <a:lum bright="-6000"/>
            <a:extLst>
              <a:ext uri="{28A0092B-C50C-407E-A947-70E740481C1C}">
                <a14:useLocalDpi xmlns:a14="http://schemas.microsoft.com/office/drawing/2010/main" val="0"/>
              </a:ext>
            </a:extLst>
          </a:blip>
          <a:srcRect/>
          <a:stretch>
            <a:fillRect/>
          </a:stretch>
        </p:blipFill>
        <p:spPr bwMode="auto">
          <a:xfrm>
            <a:off x="860425" y="3335338"/>
            <a:ext cx="4191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Bullet5 Solid" descr="dark orange button metal border"/>
          <p:cNvPicPr>
            <a:picLocks noChangeAspect="1" noChangeArrowheads="1"/>
          </p:cNvPicPr>
          <p:nvPr>
            <p:custDataLst>
              <p:tags r:id="rId11"/>
            </p:custDataLst>
          </p:nvPr>
        </p:nvPicPr>
        <p:blipFill>
          <a:blip r:embed="rId15" cstate="print">
            <a:lum bright="-6000"/>
            <a:extLst>
              <a:ext uri="{28A0092B-C50C-407E-A947-70E740481C1C}">
                <a14:useLocalDpi xmlns:a14="http://schemas.microsoft.com/office/drawing/2010/main" val="0"/>
              </a:ext>
            </a:extLst>
          </a:blip>
          <a:srcRect/>
          <a:stretch>
            <a:fillRect/>
          </a:stretch>
        </p:blipFill>
        <p:spPr bwMode="auto">
          <a:xfrm>
            <a:off x="860425" y="3825875"/>
            <a:ext cx="4191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10"/>
          <p:cNvSpPr>
            <a:spLocks noGrp="1" noChangeArrowheads="1"/>
          </p:cNvSpPr>
          <p:nvPr>
            <p:ph type="title"/>
          </p:nvPr>
        </p:nvSpPr>
        <p:spPr/>
        <p:txBody>
          <a:bodyPr/>
          <a:lstStyle/>
          <a:p>
            <a:pPr eaLnBrk="1" hangingPunct="1">
              <a:defRPr/>
            </a:pPr>
            <a:r>
              <a:rPr lang="en-US" dirty="0" smtClean="0">
                <a:cs typeface="Articulate" pitchFamily="2" charset="0"/>
              </a:rPr>
              <a:t>Session Objectives</a:t>
            </a:r>
          </a:p>
        </p:txBody>
      </p:sp>
      <p:sp>
        <p:nvSpPr>
          <p:cNvPr id="347147" name="Rectangle 11"/>
          <p:cNvSpPr>
            <a:spLocks noGrp="1" noChangeArrowheads="1"/>
          </p:cNvSpPr>
          <p:nvPr>
            <p:ph idx="1"/>
          </p:nvPr>
        </p:nvSpPr>
        <p:spPr>
          <a:xfrm>
            <a:off x="1439863" y="1873250"/>
            <a:ext cx="6591300" cy="4525963"/>
          </a:xfrm>
        </p:spPr>
        <p:txBody>
          <a:bodyPr/>
          <a:lstStyle/>
          <a:p>
            <a:pPr marL="0" lvl="1" indent="0" eaLnBrk="1" hangingPunct="1">
              <a:spcBef>
                <a:spcPts val="1200"/>
              </a:spcBef>
              <a:buFont typeface="Times" pitchFamily="18" charset="0"/>
              <a:buNone/>
            </a:pPr>
            <a:r>
              <a:rPr lang="en-US" smtClean="0">
                <a:ea typeface="ＭＳ Ｐゴシック"/>
              </a:rPr>
              <a:t>Conservation and sustainability</a:t>
            </a:r>
          </a:p>
          <a:p>
            <a:pPr marL="0" lvl="1" indent="0" eaLnBrk="1" hangingPunct="1">
              <a:spcBef>
                <a:spcPts val="1200"/>
              </a:spcBef>
              <a:buFont typeface="Times" pitchFamily="18" charset="0"/>
              <a:buNone/>
            </a:pPr>
            <a:r>
              <a:rPr lang="en-US" smtClean="0">
                <a:ea typeface="ＭＳ Ｐゴシック"/>
              </a:rPr>
              <a:t>Water conservation</a:t>
            </a:r>
          </a:p>
          <a:p>
            <a:pPr marL="0" lvl="1" indent="0" eaLnBrk="1" hangingPunct="1">
              <a:spcBef>
                <a:spcPts val="1200"/>
              </a:spcBef>
              <a:buFont typeface="Times" pitchFamily="18" charset="0"/>
              <a:buNone/>
            </a:pPr>
            <a:r>
              <a:rPr lang="en-US" smtClean="0">
                <a:ea typeface="ＭＳ Ｐゴシック"/>
              </a:rPr>
              <a:t>Water use, pollution: just the facts</a:t>
            </a:r>
          </a:p>
          <a:p>
            <a:pPr marL="0" lvl="1" indent="0" eaLnBrk="1" hangingPunct="1">
              <a:spcBef>
                <a:spcPts val="1200"/>
              </a:spcBef>
              <a:buFont typeface="Times" pitchFamily="18" charset="0"/>
              <a:buNone/>
            </a:pPr>
            <a:r>
              <a:rPr lang="en-US" smtClean="0">
                <a:ea typeface="ＭＳ Ｐゴシック"/>
              </a:rPr>
              <a:t>Environmental and economic costs</a:t>
            </a:r>
          </a:p>
          <a:p>
            <a:pPr marL="0" lvl="1" indent="0" eaLnBrk="1" hangingPunct="1">
              <a:spcBef>
                <a:spcPts val="1200"/>
              </a:spcBef>
              <a:buFont typeface="Times" pitchFamily="18" charset="0"/>
              <a:buNone/>
            </a:pPr>
            <a:r>
              <a:rPr lang="en-US" smtClean="0">
                <a:ea typeface="ＭＳ Ｐゴシック"/>
              </a:rPr>
              <a:t>Tips, strategies, and opportunities to improve water use</a:t>
            </a:r>
          </a:p>
          <a:p>
            <a:pPr marL="0" indent="0" eaLnBrk="1" hangingPunct="1"/>
            <a:endParaRPr lang="en-US" smtClean="0">
              <a:ea typeface="ＭＳ Ｐゴシック"/>
              <a:cs typeface="ＭＳ Ｐゴシック"/>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7147">
                                            <p:txEl>
                                              <p:pRg st="0" end="0"/>
                                            </p:txEl>
                                          </p:spTgt>
                                        </p:tgtEl>
                                        <p:attrNameLst>
                                          <p:attrName>style.visibility</p:attrName>
                                        </p:attrNameLst>
                                      </p:cBhvr>
                                      <p:to>
                                        <p:strVal val="visible"/>
                                      </p:to>
                                    </p:set>
                                    <p:animEffect transition="in" filter="fade">
                                      <p:cBhvr>
                                        <p:cTn id="7" dur="500"/>
                                        <p:tgtEl>
                                          <p:spTgt spid="34714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750"/>
                                        <p:tgtEl>
                                          <p:spTgt spid="25"/>
                                        </p:tgtEl>
                                      </p:cBhvr>
                                    </p:animEffect>
                                  </p:childTnLst>
                                </p:cTn>
                              </p:par>
                            </p:childTnLst>
                          </p:cTn>
                        </p:par>
                        <p:par>
                          <p:cTn id="15" fill="hold" nodeType="afterGroup">
                            <p:stCondLst>
                              <p:cond delay="1250"/>
                            </p:stCondLst>
                            <p:childTnLst>
                              <p:par>
                                <p:cTn id="16" presetID="10" presetClass="exit" presetSubtype="0" fill="hold" nodeType="afterEffect">
                                  <p:stCondLst>
                                    <p:cond delay="0"/>
                                  </p:stCondLst>
                                  <p:childTnLst>
                                    <p:animEffect transition="out" filter="fade">
                                      <p:cBhvr>
                                        <p:cTn id="17" dur="1000"/>
                                        <p:tgtEl>
                                          <p:spTgt spid="25"/>
                                        </p:tgtEl>
                                      </p:cBhvr>
                                    </p:animEffect>
                                    <p:set>
                                      <p:cBhvr>
                                        <p:cTn id="18" dur="1" fill="hold">
                                          <p:stCondLst>
                                            <p:cond delay="999"/>
                                          </p:stCondLst>
                                        </p:cTn>
                                        <p:tgtEl>
                                          <p:spTgt spid="25"/>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47147">
                                            <p:txEl>
                                              <p:pRg st="1" end="1"/>
                                            </p:txEl>
                                          </p:spTgt>
                                        </p:tgtEl>
                                        <p:attrNameLst>
                                          <p:attrName>style.visibility</p:attrName>
                                        </p:attrNameLst>
                                      </p:cBhvr>
                                      <p:to>
                                        <p:strVal val="visible"/>
                                      </p:to>
                                    </p:set>
                                    <p:animEffect transition="in" filter="fade">
                                      <p:cBhvr>
                                        <p:cTn id="23" dur="500"/>
                                        <p:tgtEl>
                                          <p:spTgt spid="347147">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par>
                          <p:cTn id="27" fill="hold" nodeType="afterGroup">
                            <p:stCondLst>
                              <p:cond delay="5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750"/>
                                        <p:tgtEl>
                                          <p:spTgt spid="26"/>
                                        </p:tgtEl>
                                      </p:cBhvr>
                                    </p:animEffect>
                                  </p:childTnLst>
                                </p:cTn>
                              </p:par>
                            </p:childTnLst>
                          </p:cTn>
                        </p:par>
                        <p:par>
                          <p:cTn id="31" fill="hold" nodeType="afterGroup">
                            <p:stCondLst>
                              <p:cond delay="1250"/>
                            </p:stCondLst>
                            <p:childTnLst>
                              <p:par>
                                <p:cTn id="32" presetID="10" presetClass="exit" presetSubtype="0" fill="hold" nodeType="afterEffect">
                                  <p:stCondLst>
                                    <p:cond delay="0"/>
                                  </p:stCondLst>
                                  <p:childTnLst>
                                    <p:animEffect transition="out" filter="fade">
                                      <p:cBhvr>
                                        <p:cTn id="33" dur="1000"/>
                                        <p:tgtEl>
                                          <p:spTgt spid="26"/>
                                        </p:tgtEl>
                                      </p:cBhvr>
                                    </p:animEffect>
                                    <p:set>
                                      <p:cBhvr>
                                        <p:cTn id="34" dur="1" fill="hold">
                                          <p:stCondLst>
                                            <p:cond delay="999"/>
                                          </p:stCondLst>
                                        </p:cTn>
                                        <p:tgtEl>
                                          <p:spTgt spid="26"/>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7147">
                                            <p:txEl>
                                              <p:pRg st="2" end="2"/>
                                            </p:txEl>
                                          </p:spTgt>
                                        </p:tgtEl>
                                        <p:attrNameLst>
                                          <p:attrName>style.visibility</p:attrName>
                                        </p:attrNameLst>
                                      </p:cBhvr>
                                      <p:to>
                                        <p:strVal val="visible"/>
                                      </p:to>
                                    </p:set>
                                    <p:animEffect transition="in" filter="fade">
                                      <p:cBhvr>
                                        <p:cTn id="39" dur="500"/>
                                        <p:tgtEl>
                                          <p:spTgt spid="347147">
                                            <p:txEl>
                                              <p:pRg st="2" end="2"/>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par>
                          <p:cTn id="43" fill="hold" nodeType="afterGroup">
                            <p:stCondLst>
                              <p:cond delay="500"/>
                            </p:stCondLst>
                            <p:childTnLst>
                              <p:par>
                                <p:cTn id="44" presetID="10" presetClass="entr" presetSubtype="0" fill="hold"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750"/>
                                        <p:tgtEl>
                                          <p:spTgt spid="24"/>
                                        </p:tgtEl>
                                      </p:cBhvr>
                                    </p:animEffect>
                                  </p:childTnLst>
                                </p:cTn>
                              </p:par>
                            </p:childTnLst>
                          </p:cTn>
                        </p:par>
                        <p:par>
                          <p:cTn id="47" fill="hold" nodeType="afterGroup">
                            <p:stCondLst>
                              <p:cond delay="1250"/>
                            </p:stCondLst>
                            <p:childTnLst>
                              <p:par>
                                <p:cTn id="48" presetID="10" presetClass="exit" presetSubtype="0" fill="hold" nodeType="afterEffect">
                                  <p:stCondLst>
                                    <p:cond delay="0"/>
                                  </p:stCondLst>
                                  <p:childTnLst>
                                    <p:animEffect transition="out" filter="fade">
                                      <p:cBhvr>
                                        <p:cTn id="49" dur="1000"/>
                                        <p:tgtEl>
                                          <p:spTgt spid="24"/>
                                        </p:tgtEl>
                                      </p:cBhvr>
                                    </p:animEffect>
                                    <p:set>
                                      <p:cBhvr>
                                        <p:cTn id="50" dur="1" fill="hold">
                                          <p:stCondLst>
                                            <p:cond delay="999"/>
                                          </p:stCondLst>
                                        </p:cTn>
                                        <p:tgtEl>
                                          <p:spTgt spid="24"/>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47147">
                                            <p:txEl>
                                              <p:pRg st="3" end="3"/>
                                            </p:txEl>
                                          </p:spTgt>
                                        </p:tgtEl>
                                        <p:attrNameLst>
                                          <p:attrName>style.visibility</p:attrName>
                                        </p:attrNameLst>
                                      </p:cBhvr>
                                      <p:to>
                                        <p:strVal val="visible"/>
                                      </p:to>
                                    </p:set>
                                    <p:animEffect transition="in" filter="fade">
                                      <p:cBhvr>
                                        <p:cTn id="55" dur="500"/>
                                        <p:tgtEl>
                                          <p:spTgt spid="347147">
                                            <p:txEl>
                                              <p:pRg st="3" end="3"/>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childTnLst>
                          </p:cTn>
                        </p:par>
                        <p:par>
                          <p:cTn id="59" fill="hold" nodeType="afterGroup">
                            <p:stCondLst>
                              <p:cond delay="500"/>
                            </p:stCondLst>
                            <p:childTnLst>
                              <p:par>
                                <p:cTn id="60" presetID="10" presetClass="entr" presetSubtype="0" fill="hold"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750"/>
                                        <p:tgtEl>
                                          <p:spTgt spid="27"/>
                                        </p:tgtEl>
                                      </p:cBhvr>
                                    </p:animEffect>
                                  </p:childTnLst>
                                </p:cTn>
                              </p:par>
                            </p:childTnLst>
                          </p:cTn>
                        </p:par>
                        <p:par>
                          <p:cTn id="63" fill="hold" nodeType="afterGroup">
                            <p:stCondLst>
                              <p:cond delay="1250"/>
                            </p:stCondLst>
                            <p:childTnLst>
                              <p:par>
                                <p:cTn id="64" presetID="10" presetClass="exit" presetSubtype="0" fill="hold" nodeType="afterEffect">
                                  <p:stCondLst>
                                    <p:cond delay="0"/>
                                  </p:stCondLst>
                                  <p:childTnLst>
                                    <p:animEffect transition="out" filter="fade">
                                      <p:cBhvr>
                                        <p:cTn id="65" dur="1000"/>
                                        <p:tgtEl>
                                          <p:spTgt spid="27"/>
                                        </p:tgtEl>
                                      </p:cBhvr>
                                    </p:animEffect>
                                    <p:set>
                                      <p:cBhvr>
                                        <p:cTn id="66" dur="1" fill="hold">
                                          <p:stCondLst>
                                            <p:cond delay="999"/>
                                          </p:stCondLst>
                                        </p:cTn>
                                        <p:tgtEl>
                                          <p:spTgt spid="27"/>
                                        </p:tgtEl>
                                        <p:attrNameLst>
                                          <p:attrName>style.visibility</p:attrName>
                                        </p:attrNameLst>
                                      </p:cBhvr>
                                      <p:to>
                                        <p:strVal val="hidden"/>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47147">
                                            <p:txEl>
                                              <p:pRg st="4" end="4"/>
                                            </p:txEl>
                                          </p:spTgt>
                                        </p:tgtEl>
                                        <p:attrNameLst>
                                          <p:attrName>style.visibility</p:attrName>
                                        </p:attrNameLst>
                                      </p:cBhvr>
                                      <p:to>
                                        <p:strVal val="visible"/>
                                      </p:to>
                                    </p:set>
                                    <p:animEffect transition="in" filter="fade">
                                      <p:cBhvr>
                                        <p:cTn id="71" dur="500"/>
                                        <p:tgtEl>
                                          <p:spTgt spid="347147">
                                            <p:txEl>
                                              <p:pRg st="4" end="4"/>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500"/>
                                        <p:tgtEl>
                                          <p:spTgt spid="34"/>
                                        </p:tgtEl>
                                      </p:cBhvr>
                                    </p:animEffect>
                                  </p:childTnLst>
                                </p:cTn>
                              </p:par>
                            </p:childTnLst>
                          </p:cTn>
                        </p:par>
                        <p:par>
                          <p:cTn id="75" fill="hold" nodeType="afterGroup">
                            <p:stCondLst>
                              <p:cond delay="500"/>
                            </p:stCondLst>
                            <p:childTnLst>
                              <p:par>
                                <p:cTn id="76" presetID="10" presetClass="entr" presetSubtype="0" fill="hold" nodeType="after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750"/>
                                        <p:tgtEl>
                                          <p:spTgt spid="32"/>
                                        </p:tgtEl>
                                      </p:cBhvr>
                                    </p:animEffect>
                                  </p:childTnLst>
                                </p:cTn>
                              </p:par>
                            </p:childTnLst>
                          </p:cTn>
                        </p:par>
                        <p:par>
                          <p:cTn id="79" fill="hold" nodeType="afterGroup">
                            <p:stCondLst>
                              <p:cond delay="1250"/>
                            </p:stCondLst>
                            <p:childTnLst>
                              <p:par>
                                <p:cTn id="80" presetID="10" presetClass="exit" presetSubtype="0" fill="hold" nodeType="afterEffect">
                                  <p:stCondLst>
                                    <p:cond delay="0"/>
                                  </p:stCondLst>
                                  <p:childTnLst>
                                    <p:animEffect transition="out" filter="fade">
                                      <p:cBhvr>
                                        <p:cTn id="81" dur="1000"/>
                                        <p:tgtEl>
                                          <p:spTgt spid="32"/>
                                        </p:tgtEl>
                                      </p:cBhvr>
                                    </p:animEffect>
                                    <p:set>
                                      <p:cBhvr>
                                        <p:cTn id="82" dur="1" fill="hold">
                                          <p:stCondLst>
                                            <p:cond delay="9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ack bkgnd"/>
          <p:cNvSpPr>
            <a:spLocks noChangeArrowheads="1"/>
          </p:cNvSpPr>
          <p:nvPr/>
        </p:nvSpPr>
        <p:spPr bwMode="auto">
          <a:xfrm>
            <a:off x="-84138" y="457200"/>
            <a:ext cx="9228138" cy="6677025"/>
          </a:xfrm>
          <a:prstGeom prst="rect">
            <a:avLst/>
          </a:prstGeom>
          <a:solidFill>
            <a:srgbClr val="CCEC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en-US">
              <a:latin typeface="Times New Roman" pitchFamily="18" charset="0"/>
            </a:endParaRPr>
          </a:p>
        </p:txBody>
      </p:sp>
      <p:sp>
        <p:nvSpPr>
          <p:cNvPr id="11" name="grey linear bkgnd"/>
          <p:cNvSpPr/>
          <p:nvPr/>
        </p:nvSpPr>
        <p:spPr bwMode="auto">
          <a:xfrm>
            <a:off x="-192088" y="5499100"/>
            <a:ext cx="9336088" cy="1587500"/>
          </a:xfrm>
          <a:prstGeom prst="rect">
            <a:avLst/>
          </a:prstGeom>
          <a:gradFill flip="none" rotWithShape="1">
            <a:gsLst>
              <a:gs pos="0">
                <a:schemeClr val="tx2">
                  <a:tint val="66000"/>
                  <a:satMod val="160000"/>
                </a:schemeClr>
              </a:gs>
              <a:gs pos="50000">
                <a:schemeClr val="tx2">
                  <a:tint val="44500"/>
                  <a:satMod val="160000"/>
                </a:schemeClr>
              </a:gs>
              <a:gs pos="100000">
                <a:schemeClr val="tx2">
                  <a:tint val="23500"/>
                  <a:satMod val="160000"/>
                </a:schemeClr>
              </a:gs>
            </a:gsLst>
            <a:lin ang="5400000" scaled="1"/>
            <a:tileRect/>
          </a:gradFill>
          <a:ln w="9525" cap="flat" cmpd="sng" algn="ctr">
            <a:noFill/>
            <a:prstDash val="solid"/>
            <a:round/>
            <a:headEnd type="none" w="med" len="med"/>
            <a:tailEnd type="none" w="med" len="med"/>
          </a:ln>
          <a:effectLst/>
          <a:extLst/>
        </p:spPr>
        <p:txBody>
          <a:bodyPr/>
          <a:lstStyle/>
          <a:p>
            <a:pPr>
              <a:defRPr/>
            </a:pPr>
            <a:endParaRPr lang="en-US">
              <a:latin typeface="Times New Roman" pitchFamily="18" charset="0"/>
            </a:endParaRPr>
          </a:p>
        </p:txBody>
      </p:sp>
      <p:pic>
        <p:nvPicPr>
          <p:cNvPr id="7" name="trash in water"/>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rcRect l="-4396" t="8139" r="6633" b="-194"/>
          <a:stretch>
            <a:fillRect/>
          </a:stretch>
        </p:blipFill>
        <p:spPr bwMode="auto">
          <a:xfrm>
            <a:off x="-487363" y="457200"/>
            <a:ext cx="9631363"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anvas bag"/>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1106488" y="1500188"/>
            <a:ext cx="3573462"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lastic bag"/>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5127625" y="2319338"/>
            <a:ext cx="2684463" cy="352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black header"/>
          <p:cNvSpPr>
            <a:spLocks noGrp="1" noChangeArrowheads="1"/>
          </p:cNvSpPr>
          <p:nvPr>
            <p:ph type="title"/>
          </p:nvPr>
        </p:nvSpPr>
        <p:spPr>
          <a:xfrm>
            <a:off x="446088" y="488950"/>
            <a:ext cx="8229600" cy="1143000"/>
          </a:xfrm>
        </p:spPr>
        <p:txBody>
          <a:bodyPr/>
          <a:lstStyle/>
          <a:p>
            <a:pPr eaLnBrk="1" hangingPunct="1">
              <a:defRPr/>
            </a:pPr>
            <a:r>
              <a:rPr lang="en-US" dirty="0">
                <a:solidFill>
                  <a:schemeClr val="tx1"/>
                </a:solidFill>
                <a:latin typeface="Articulate" pitchFamily="2" charset="0"/>
                <a:cs typeface="Articulate" pitchFamily="2" charset="0"/>
              </a:rPr>
              <a:t>Don’t Pollute!</a:t>
            </a:r>
          </a:p>
        </p:txBody>
      </p:sp>
      <p:pic>
        <p:nvPicPr>
          <p:cNvPr id="9" name="garbage can"/>
          <p:cNvPicPr>
            <a:picLocks noChangeAspect="1"/>
          </p:cNvPicPr>
          <p:nvPr>
            <p:custDataLst>
              <p:tags r:id="rId5"/>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420688" y="2220913"/>
            <a:ext cx="4945062" cy="454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cycle bin"/>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4122738" y="481013"/>
            <a:ext cx="4333875" cy="624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White header"/>
          <p:cNvSpPr txBox="1">
            <a:spLocks noChangeArrowheads="1"/>
          </p:cNvSpPr>
          <p:nvPr/>
        </p:nvSpPr>
        <p:spPr bwMode="auto">
          <a:xfrm>
            <a:off x="476250" y="47307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lnSpc>
                <a:spcPct val="90000"/>
              </a:lnSpc>
            </a:pPr>
            <a:r>
              <a:rPr lang="en-US" sz="4000" b="1">
                <a:solidFill>
                  <a:schemeClr val="bg1"/>
                </a:solidFill>
                <a:latin typeface="Articulate" pitchFamily="2" charset="0"/>
              </a:rPr>
              <a:t>Don’t Pollute!</a:t>
            </a:r>
          </a:p>
        </p:txBody>
      </p:sp>
      <p:pic>
        <p:nvPicPr>
          <p:cNvPr id="10" name="red circle"/>
          <p:cNvPicPr>
            <a:picLocks noChangeAspect="1"/>
          </p:cNvPicPr>
          <p:nvPr>
            <p:custDataLst>
              <p:tags r:id="rId7"/>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4972050" y="2851150"/>
            <a:ext cx="2840038"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7"/>
          <p:cNvSpPr txBox="1">
            <a:spLocks noChangeArrowheads="1"/>
          </p:cNvSpPr>
          <p:nvPr/>
        </p:nvSpPr>
        <p:spPr bwMode="auto">
          <a:xfrm>
            <a:off x="5403147" y="6588744"/>
            <a:ext cx="3657600" cy="40011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smtClean="0">
                <a:ln>
                  <a:noFill/>
                </a:ln>
                <a:solidFill>
                  <a:schemeClr val="bg1"/>
                </a:solidFill>
                <a:effectLst/>
                <a:uLnTx/>
                <a:uFillTx/>
                <a:latin typeface="Arial"/>
                <a:ea typeface="ＭＳ Ｐゴシック" pitchFamily="34" charset="-128"/>
                <a:cs typeface="+mn-cs"/>
              </a:rPr>
              <a:t>© BLR</a:t>
            </a:r>
            <a:r>
              <a:rPr kumimoji="0" lang="en-US" sz="800" b="0" i="0" u="none" strike="noStrike" kern="1200" cap="none" spc="0" normalizeH="0" baseline="30000" noProof="0" dirty="0" smtClean="0">
                <a:ln>
                  <a:noFill/>
                </a:ln>
                <a:solidFill>
                  <a:schemeClr val="bg1"/>
                </a:solidFill>
                <a:effectLst/>
                <a:uLnTx/>
                <a:uFillTx/>
                <a:latin typeface="Arial"/>
                <a:ea typeface="ＭＳ Ｐゴシック" pitchFamily="34" charset="-128"/>
                <a:cs typeface="+mn-cs"/>
              </a:rPr>
              <a:t>®</a:t>
            </a:r>
            <a:r>
              <a:rPr kumimoji="0" lang="en-US" sz="800" b="0" i="0" u="none" strike="noStrike" kern="1200" cap="none" spc="0" normalizeH="0" baseline="0" noProof="0" dirty="0" smtClean="0">
                <a:ln>
                  <a:noFill/>
                </a:ln>
                <a:solidFill>
                  <a:schemeClr val="bg1"/>
                </a:solidFill>
                <a:effectLst/>
                <a:uLnTx/>
                <a:uFillTx/>
                <a:latin typeface="Arial"/>
                <a:ea typeface="ＭＳ Ｐゴシック" pitchFamily="34" charset="-128"/>
                <a:cs typeface="+mn-cs"/>
              </a:rPr>
              <a:t>—Business &amp; Legal Resources 1408</a:t>
            </a:r>
          </a:p>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800" b="0" i="0" u="none" strike="noStrike" kern="1200" cap="none" spc="0" normalizeH="0" baseline="0" noProof="0" dirty="0">
              <a:ln>
                <a:noFill/>
              </a:ln>
              <a:solidFill>
                <a:schemeClr val="bg1"/>
              </a:solidFill>
              <a:effectLst/>
              <a:uLnTx/>
              <a:uFillTx/>
              <a:latin typeface="Arial"/>
              <a:ea typeface="ＭＳ Ｐゴシック" pitchFamily="34" charset="-128"/>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 presetClass="exit"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par>
                          <p:cTn id="15" fill="hold" nodeType="afterGroup">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 presetClass="exit" presetSubtype="0" fill="hold" nodeType="withEffect">
                                  <p:stCondLst>
                                    <p:cond delay="0"/>
                                  </p:stCondLst>
                                  <p:childTnLst>
                                    <p:set>
                                      <p:cBhvr>
                                        <p:cTn id="25" dur="1" fill="hold">
                                          <p:stCondLst>
                                            <p:cond delay="0"/>
                                          </p:stCondLst>
                                        </p:cTn>
                                        <p:tgtEl>
                                          <p:spTgt spid="9"/>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8"/>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par>
                          <p:cTn id="31" fill="hold" nodeType="afterGroup">
                            <p:stCondLst>
                              <p:cond delay="500"/>
                            </p:stCondLst>
                            <p:childTnLst>
                              <p:par>
                                <p:cTn id="32" presetID="53" presetClass="entr" presetSubtype="16"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par>
                          <p:cTn id="37" fill="hold" nodeType="afterGroup">
                            <p:stCondLst>
                              <p:cond delay="1000"/>
                            </p:stCondLst>
                            <p:childTnLst>
                              <p:par>
                                <p:cTn id="38" presetID="10" presetClass="entr" presetSubtype="0" fill="hold" nodeType="afterEffect">
                                  <p:stCondLst>
                                    <p:cond delay="30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8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echanic"/>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5245100" y="-22225"/>
            <a:ext cx="3898900" cy="677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oilet"/>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4902200" y="790575"/>
            <a:ext cx="3576638" cy="619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2"/>
          <p:cNvSpPr>
            <a:spLocks noGrp="1" noChangeArrowheads="1"/>
          </p:cNvSpPr>
          <p:nvPr>
            <p:ph type="title"/>
          </p:nvPr>
        </p:nvSpPr>
        <p:spPr/>
        <p:txBody>
          <a:bodyPr/>
          <a:lstStyle/>
          <a:p>
            <a:pPr eaLnBrk="1" hangingPunct="1">
              <a:defRPr/>
            </a:pPr>
            <a:r>
              <a:rPr lang="en-US" smtClean="0">
                <a:cs typeface="Articulate" pitchFamily="2" charset="0"/>
              </a:rPr>
              <a:t>A Little </a:t>
            </a:r>
            <a:r>
              <a:rPr lang="en-US" smtClean="0">
                <a:solidFill>
                  <a:srgbClr val="FF00FF"/>
                </a:solidFill>
                <a:cs typeface="Articulate" pitchFamily="2" charset="0"/>
              </a:rPr>
              <a:t/>
            </a:r>
            <a:br>
              <a:rPr lang="en-US" smtClean="0">
                <a:solidFill>
                  <a:srgbClr val="FF00FF"/>
                </a:solidFill>
                <a:cs typeface="Articulate" pitchFamily="2" charset="0"/>
              </a:rPr>
            </a:br>
            <a:r>
              <a:rPr lang="en-US" smtClean="0">
                <a:cs typeface="Articulate" pitchFamily="2" charset="0"/>
              </a:rPr>
              <a:t>Helps a Lot!</a:t>
            </a:r>
          </a:p>
        </p:txBody>
      </p:sp>
      <p:sp>
        <p:nvSpPr>
          <p:cNvPr id="628739" name="Rectangle 3"/>
          <p:cNvSpPr>
            <a:spLocks noGrp="1" noChangeArrowheads="1"/>
          </p:cNvSpPr>
          <p:nvPr>
            <p:ph idx="1"/>
          </p:nvPr>
        </p:nvSpPr>
        <p:spPr/>
        <p:txBody>
          <a:bodyPr/>
          <a:lstStyle/>
          <a:p>
            <a:pPr lvl="1" eaLnBrk="1" hangingPunct="1"/>
            <a:r>
              <a:rPr lang="en-US" smtClean="0">
                <a:ea typeface="ＭＳ Ｐゴシック"/>
              </a:rPr>
              <a:t>Don’t flush medications</a:t>
            </a:r>
          </a:p>
          <a:p>
            <a:pPr lvl="1" eaLnBrk="1" hangingPunct="1"/>
            <a:r>
              <a:rPr lang="en-US" smtClean="0">
                <a:ea typeface="ＭＳ Ｐゴシック"/>
              </a:rPr>
              <a:t>Don’t throw toxic products</a:t>
            </a:r>
            <a:r>
              <a:rPr lang="en-US" smtClean="0">
                <a:solidFill>
                  <a:srgbClr val="FF00FF"/>
                </a:solidFill>
                <a:ea typeface="ＭＳ Ｐゴシック"/>
              </a:rPr>
              <a:t/>
            </a:r>
            <a:br>
              <a:rPr lang="en-US" smtClean="0">
                <a:solidFill>
                  <a:srgbClr val="FF00FF"/>
                </a:solidFill>
                <a:ea typeface="ＭＳ Ｐゴシック"/>
              </a:rPr>
            </a:br>
            <a:r>
              <a:rPr lang="en-US" smtClean="0">
                <a:ea typeface="ＭＳ Ｐゴシック"/>
              </a:rPr>
              <a:t>down drains or toilets</a:t>
            </a:r>
          </a:p>
          <a:p>
            <a:pPr lvl="1" eaLnBrk="1" hangingPunct="1"/>
            <a:r>
              <a:rPr lang="en-US" smtClean="0">
                <a:ea typeface="ＭＳ Ｐゴシック"/>
              </a:rPr>
              <a:t>Don’t throw trash in </a:t>
            </a:r>
            <a:r>
              <a:rPr lang="en-US" smtClean="0">
                <a:solidFill>
                  <a:srgbClr val="FF00FF"/>
                </a:solidFill>
                <a:ea typeface="ＭＳ Ｐゴシック"/>
              </a:rPr>
              <a:t/>
            </a:r>
            <a:br>
              <a:rPr lang="en-US" smtClean="0">
                <a:solidFill>
                  <a:srgbClr val="FF00FF"/>
                </a:solidFill>
                <a:ea typeface="ＭＳ Ｐゴシック"/>
              </a:rPr>
            </a:br>
            <a:r>
              <a:rPr lang="en-US" smtClean="0">
                <a:ea typeface="ＭＳ Ｐゴシック"/>
              </a:rPr>
              <a:t>water</a:t>
            </a:r>
          </a:p>
          <a:p>
            <a:pPr lvl="1" eaLnBrk="1" hangingPunct="1"/>
            <a:r>
              <a:rPr lang="en-US" smtClean="0">
                <a:ea typeface="ＭＳ Ｐゴシック"/>
              </a:rPr>
              <a:t>Use organic fertilizers </a:t>
            </a:r>
            <a:r>
              <a:rPr lang="en-US" smtClean="0">
                <a:solidFill>
                  <a:srgbClr val="FF00FF"/>
                </a:solidFill>
                <a:ea typeface="ＭＳ Ｐゴシック"/>
              </a:rPr>
              <a:t/>
            </a:r>
            <a:br>
              <a:rPr lang="en-US" smtClean="0">
                <a:solidFill>
                  <a:srgbClr val="FF00FF"/>
                </a:solidFill>
                <a:ea typeface="ＭＳ Ｐゴシック"/>
              </a:rPr>
            </a:br>
            <a:r>
              <a:rPr lang="en-US" smtClean="0">
                <a:ea typeface="ＭＳ Ｐゴシック"/>
              </a:rPr>
              <a:t>and pesticides</a:t>
            </a:r>
          </a:p>
          <a:p>
            <a:pPr lvl="1" eaLnBrk="1" hangingPunct="1"/>
            <a:r>
              <a:rPr lang="en-US" smtClean="0">
                <a:ea typeface="ＭＳ Ｐゴシック"/>
              </a:rPr>
              <a:t>Keep car well maintained</a:t>
            </a:r>
          </a:p>
        </p:txBody>
      </p:sp>
      <p:pic>
        <p:nvPicPr>
          <p:cNvPr id="3" name="pills"/>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5464175" y="901700"/>
            <a:ext cx="2136775"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trash water"/>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5124450" y="2109788"/>
            <a:ext cx="3611563"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ardening"/>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rcRect b="2913"/>
          <a:stretch>
            <a:fillRect/>
          </a:stretch>
        </p:blipFill>
        <p:spPr bwMode="auto">
          <a:xfrm>
            <a:off x="5443538" y="2108200"/>
            <a:ext cx="3138487"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olish remover"/>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rot="8894688">
            <a:off x="4949825" y="479425"/>
            <a:ext cx="2344738"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rganic bottle"/>
          <p:cNvPicPr>
            <a:picLocks noChangeAspect="1"/>
          </p:cNvPicPr>
          <p:nvPr>
            <p:custDataLst>
              <p:tags r:id="rId8"/>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5064125" y="4233863"/>
            <a:ext cx="1495425"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d circle"/>
          <p:cNvPicPr>
            <a:picLocks noChangeAspect="1"/>
          </p:cNvPicPr>
          <p:nvPr>
            <p:custDataLst>
              <p:tags r:id="rId9"/>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5124450" y="1035050"/>
            <a:ext cx="2959100"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8739">
                                            <p:txEl>
                                              <p:pRg st="0" end="0"/>
                                            </p:txEl>
                                          </p:spTgt>
                                        </p:tgtEl>
                                        <p:attrNameLst>
                                          <p:attrName>style.visibility</p:attrName>
                                        </p:attrNameLst>
                                      </p:cBhvr>
                                      <p:to>
                                        <p:strVal val="visible"/>
                                      </p:to>
                                    </p:set>
                                    <p:animEffect transition="in" filter="fade">
                                      <p:cBhvr>
                                        <p:cTn id="7" dur="500"/>
                                        <p:tgtEl>
                                          <p:spTgt spid="62873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nodeType="afterGroup">
                            <p:stCondLst>
                              <p:cond delay="500"/>
                            </p:stCondLst>
                            <p:childTnLst>
                              <p:par>
                                <p:cTn id="12" presetID="53" presetClass="entr" presetSubtype="16"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28739">
                                            <p:txEl>
                                              <p:pRg st="1" end="1"/>
                                            </p:txEl>
                                          </p:spTgt>
                                        </p:tgtEl>
                                        <p:attrNameLst>
                                          <p:attrName>style.visibility</p:attrName>
                                        </p:attrNameLst>
                                      </p:cBhvr>
                                      <p:to>
                                        <p:strVal val="visible"/>
                                      </p:to>
                                    </p:set>
                                    <p:animEffect transition="in" filter="fade">
                                      <p:cBhvr>
                                        <p:cTn id="21" dur="500"/>
                                        <p:tgtEl>
                                          <p:spTgt spid="628739">
                                            <p:txEl>
                                              <p:pRg st="1" end="1"/>
                                            </p:txEl>
                                          </p:spTgt>
                                        </p:tgtEl>
                                      </p:cBhvr>
                                    </p:animEffect>
                                  </p:childTnLst>
                                </p:cTn>
                              </p:par>
                              <p:par>
                                <p:cTn id="22" presetID="1" presetClass="exit" presetSubtype="0" fill="hold" nodeType="withEffect">
                                  <p:stCondLst>
                                    <p:cond delay="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3"/>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par>
                          <p:cTn id="29" fill="hold" nodeType="afterGroup">
                            <p:stCondLst>
                              <p:cond delay="500"/>
                            </p:stCondLst>
                            <p:childTnLst>
                              <p:par>
                                <p:cTn id="30" presetID="53" presetClass="entr" presetSubtype="16"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28739">
                                            <p:txEl>
                                              <p:pRg st="2" end="2"/>
                                            </p:txEl>
                                          </p:spTgt>
                                        </p:tgtEl>
                                        <p:attrNameLst>
                                          <p:attrName>style.visibility</p:attrName>
                                        </p:attrNameLst>
                                      </p:cBhvr>
                                      <p:to>
                                        <p:strVal val="visible"/>
                                      </p:to>
                                    </p:set>
                                    <p:animEffect transition="in" filter="fade">
                                      <p:cBhvr>
                                        <p:cTn id="39" dur="500"/>
                                        <p:tgtEl>
                                          <p:spTgt spid="628739">
                                            <p:txEl>
                                              <p:pRg st="2" end="2"/>
                                            </p:txEl>
                                          </p:spTgt>
                                        </p:tgtEl>
                                      </p:cBhvr>
                                    </p:animEffect>
                                  </p:childTnLst>
                                </p:cTn>
                              </p:par>
                              <p:par>
                                <p:cTn id="40" presetID="1" presetClass="exit" presetSubtype="0" fill="hold" nodeType="withEffect">
                                  <p:stCondLst>
                                    <p:cond delay="0"/>
                                  </p:stCondLst>
                                  <p:childTnLst>
                                    <p:set>
                                      <p:cBhvr>
                                        <p:cTn id="41" dur="1" fill="hold">
                                          <p:stCondLst>
                                            <p:cond delay="0"/>
                                          </p:stCondLst>
                                        </p:cTn>
                                        <p:tgtEl>
                                          <p:spTgt spid="2"/>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4"/>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5"/>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28739">
                                            <p:txEl>
                                              <p:pRg st="3" end="3"/>
                                            </p:txEl>
                                          </p:spTgt>
                                        </p:tgtEl>
                                        <p:attrNameLst>
                                          <p:attrName>style.visibility</p:attrName>
                                        </p:attrNameLst>
                                      </p:cBhvr>
                                      <p:to>
                                        <p:strVal val="visible"/>
                                      </p:to>
                                    </p:set>
                                    <p:animEffect transition="in" filter="fade">
                                      <p:cBhvr>
                                        <p:cTn id="53" dur="500"/>
                                        <p:tgtEl>
                                          <p:spTgt spid="628739">
                                            <p:txEl>
                                              <p:pRg st="3" end="3"/>
                                            </p:txEl>
                                          </p:spTgt>
                                        </p:tgtEl>
                                      </p:cBhvr>
                                    </p:animEffect>
                                  </p:childTnLst>
                                </p:cTn>
                              </p:par>
                              <p:par>
                                <p:cTn id="54" presetID="1" presetClass="exit" presetSubtype="0" fill="hold" nodeType="withEffect">
                                  <p:stCondLst>
                                    <p:cond delay="0"/>
                                  </p:stCondLst>
                                  <p:childTnLst>
                                    <p:set>
                                      <p:cBhvr>
                                        <p:cTn id="55" dur="1" fill="hold">
                                          <p:stCondLst>
                                            <p:cond delay="0"/>
                                          </p:stCondLst>
                                        </p:cTn>
                                        <p:tgtEl>
                                          <p:spTgt spid="6"/>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childTnLst>
                          </p:cTn>
                        </p:par>
                        <p:par>
                          <p:cTn id="59" fill="hold" nodeType="afterGroup">
                            <p:stCondLst>
                              <p:cond delay="500"/>
                            </p:stCondLst>
                            <p:childTnLst>
                              <p:par>
                                <p:cTn id="60" presetID="10" presetClass="entr" presetSubtype="0" fill="hold" nodeType="after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28739">
                                            <p:txEl>
                                              <p:pRg st="4" end="4"/>
                                            </p:txEl>
                                          </p:spTgt>
                                        </p:tgtEl>
                                        <p:attrNameLst>
                                          <p:attrName>style.visibility</p:attrName>
                                        </p:attrNameLst>
                                      </p:cBhvr>
                                      <p:to>
                                        <p:strVal val="visible"/>
                                      </p:to>
                                    </p:set>
                                    <p:animEffect transition="in" filter="fade">
                                      <p:cBhvr>
                                        <p:cTn id="67" dur="500"/>
                                        <p:tgtEl>
                                          <p:spTgt spid="628739">
                                            <p:txEl>
                                              <p:pRg st="4" end="4"/>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childTnLst>
                                </p:cTn>
                              </p:par>
                              <p:par>
                                <p:cTn id="71" presetID="1" presetClass="exit" presetSubtype="0" fill="hold" nodeType="withEffect">
                                  <p:stCondLst>
                                    <p:cond delay="0"/>
                                  </p:stCondLst>
                                  <p:childTnLst>
                                    <p:set>
                                      <p:cBhvr>
                                        <p:cTn id="72" dur="1" fill="hold">
                                          <p:stCondLst>
                                            <p:cond delay="0"/>
                                          </p:stCondLst>
                                        </p:cTn>
                                        <p:tgtEl>
                                          <p:spTgt spid="9"/>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73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rcRect b="7466"/>
          <a:stretch>
            <a:fillRect/>
          </a:stretch>
        </p:blipFill>
        <p:spPr bwMode="auto">
          <a:xfrm>
            <a:off x="2657475" y="466725"/>
            <a:ext cx="6486525" cy="64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48"/>
          <p:cNvSpPr>
            <a:spLocks noGrp="1" noChangeArrowheads="1"/>
          </p:cNvSpPr>
          <p:nvPr>
            <p:ph type="title"/>
          </p:nvPr>
        </p:nvSpPr>
        <p:spPr/>
        <p:txBody>
          <a:bodyPr/>
          <a:lstStyle/>
          <a:p>
            <a:pPr eaLnBrk="1" hangingPunct="1">
              <a:defRPr/>
            </a:pPr>
            <a:r>
              <a:rPr lang="en-US" sz="3900" dirty="0" smtClean="0">
                <a:cs typeface="Articulate" pitchFamily="2" charset="0"/>
              </a:rPr>
              <a:t>What Can</a:t>
            </a:r>
            <a:r>
              <a:rPr lang="en-US" sz="2400" dirty="0" smtClean="0">
                <a:cs typeface="Articulate" pitchFamily="2" charset="0"/>
              </a:rPr>
              <a:t> </a:t>
            </a:r>
            <a:r>
              <a:rPr lang="en-US" sz="3900" dirty="0" smtClean="0">
                <a:cs typeface="Articulate" pitchFamily="2" charset="0"/>
              </a:rPr>
              <a:t>Your</a:t>
            </a:r>
            <a:r>
              <a:rPr lang="en-US" sz="3000" dirty="0" smtClean="0">
                <a:cs typeface="Articulate" pitchFamily="2" charset="0"/>
              </a:rPr>
              <a:t> </a:t>
            </a:r>
            <a:r>
              <a:rPr lang="en-US" sz="3900" dirty="0" smtClean="0">
                <a:cs typeface="Articulate" pitchFamily="2" charset="0"/>
              </a:rPr>
              <a:t>Company</a:t>
            </a:r>
            <a:r>
              <a:rPr lang="en-US" sz="3000" dirty="0" smtClean="0">
                <a:cs typeface="Articulate" pitchFamily="2" charset="0"/>
              </a:rPr>
              <a:t> </a:t>
            </a:r>
            <a:r>
              <a:rPr lang="en-US" sz="3900" dirty="0" smtClean="0">
                <a:cs typeface="Articulate" pitchFamily="2" charset="0"/>
              </a:rPr>
              <a:t>Do?</a:t>
            </a:r>
          </a:p>
        </p:txBody>
      </p:sp>
      <p:sp>
        <p:nvSpPr>
          <p:cNvPr id="439343" name="Rectangle 47"/>
          <p:cNvSpPr>
            <a:spLocks noGrp="1" noChangeArrowheads="1"/>
          </p:cNvSpPr>
          <p:nvPr>
            <p:ph idx="1"/>
          </p:nvPr>
        </p:nvSpPr>
        <p:spPr>
          <a:xfrm>
            <a:off x="923004" y="1636037"/>
            <a:ext cx="8229600" cy="4525963"/>
          </a:xfrm>
        </p:spPr>
        <p:txBody>
          <a:bodyPr/>
          <a:lstStyle/>
          <a:p>
            <a:pPr marL="349250" indent="-349250" eaLnBrk="1" hangingPunct="1"/>
            <a:r>
              <a:rPr lang="en-US" sz="2300" b="1" dirty="0" smtClean="0">
                <a:solidFill>
                  <a:srgbClr val="99CB00"/>
                </a:solidFill>
                <a:ea typeface="ＭＳ Ｐゴシック"/>
                <a:cs typeface="ＭＳ Ｐゴシック"/>
              </a:rPr>
              <a:t>1.</a:t>
            </a:r>
            <a:r>
              <a:rPr lang="en-US" sz="2300" dirty="0" smtClean="0">
                <a:solidFill>
                  <a:srgbClr val="99CB00"/>
                </a:solidFill>
                <a:ea typeface="ＭＳ Ｐゴシック"/>
                <a:cs typeface="ＭＳ Ｐゴシック"/>
              </a:rPr>
              <a:t> </a:t>
            </a:r>
            <a:r>
              <a:rPr lang="en-US" sz="2300" dirty="0" smtClean="0">
                <a:ea typeface="ＭＳ Ｐゴシック"/>
                <a:cs typeface="ＭＳ Ｐゴシック"/>
              </a:rPr>
              <a:t>Make a commitment to conserve</a:t>
            </a:r>
          </a:p>
          <a:p>
            <a:pPr marL="349250" indent="-349250" eaLnBrk="1" hangingPunct="1"/>
            <a:r>
              <a:rPr lang="en-US" sz="2300" b="1" dirty="0" smtClean="0">
                <a:solidFill>
                  <a:srgbClr val="99CB00"/>
                </a:solidFill>
                <a:ea typeface="ＭＳ Ｐゴシック"/>
                <a:cs typeface="ＭＳ Ｐゴシック"/>
              </a:rPr>
              <a:t>2.</a:t>
            </a:r>
            <a:r>
              <a:rPr lang="en-US" sz="2300" dirty="0" smtClean="0">
                <a:solidFill>
                  <a:srgbClr val="99CB00"/>
                </a:solidFill>
                <a:ea typeface="ＭＳ Ｐゴシック"/>
                <a:cs typeface="ＭＳ Ｐゴシック"/>
              </a:rPr>
              <a:t> </a:t>
            </a:r>
            <a:r>
              <a:rPr lang="en-US" sz="2300" dirty="0" smtClean="0">
                <a:ea typeface="ＭＳ Ｐゴシック"/>
                <a:cs typeface="ＭＳ Ｐゴシック"/>
              </a:rPr>
              <a:t>Appoint a coordinator</a:t>
            </a:r>
          </a:p>
          <a:p>
            <a:pPr marL="349250" indent="-349250" eaLnBrk="1" hangingPunct="1"/>
            <a:r>
              <a:rPr lang="en-US" sz="2300" b="1" dirty="0" smtClean="0">
                <a:solidFill>
                  <a:srgbClr val="99CB00"/>
                </a:solidFill>
                <a:ea typeface="ＭＳ Ｐゴシック"/>
                <a:cs typeface="ＭＳ Ｐゴシック"/>
              </a:rPr>
              <a:t>3.</a:t>
            </a:r>
            <a:r>
              <a:rPr lang="en-US" sz="2300" dirty="0" smtClean="0">
                <a:ea typeface="ＭＳ Ｐゴシック"/>
                <a:cs typeface="ＭＳ Ｐゴシック"/>
              </a:rPr>
              <a:t> Determine how and </a:t>
            </a:r>
            <a:r>
              <a:rPr lang="en-US" sz="2300" dirty="0" smtClean="0">
                <a:solidFill>
                  <a:srgbClr val="FF00FF"/>
                </a:solidFill>
                <a:ea typeface="ＭＳ Ｐゴシック"/>
                <a:cs typeface="ＭＳ Ｐゴシック"/>
              </a:rPr>
              <a:t/>
            </a:r>
            <a:br>
              <a:rPr lang="en-US" sz="2300" dirty="0" smtClean="0">
                <a:solidFill>
                  <a:srgbClr val="FF00FF"/>
                </a:solidFill>
                <a:ea typeface="ＭＳ Ｐゴシック"/>
                <a:cs typeface="ＭＳ Ｐゴシック"/>
              </a:rPr>
            </a:br>
            <a:r>
              <a:rPr lang="en-US" sz="2300" dirty="0" smtClean="0">
                <a:ea typeface="ＭＳ Ｐゴシック"/>
                <a:cs typeface="ＭＳ Ｐゴシック"/>
              </a:rPr>
              <a:t>where you use water</a:t>
            </a:r>
          </a:p>
          <a:p>
            <a:pPr marL="349250" indent="-349250" eaLnBrk="1" hangingPunct="1"/>
            <a:r>
              <a:rPr lang="en-US" sz="2300" b="1" dirty="0" smtClean="0">
                <a:solidFill>
                  <a:srgbClr val="99CB00"/>
                </a:solidFill>
                <a:ea typeface="ＭＳ Ｐゴシック"/>
                <a:cs typeface="ＭＳ Ｐゴシック"/>
              </a:rPr>
              <a:t>4.</a:t>
            </a:r>
            <a:r>
              <a:rPr lang="en-US" sz="2300" dirty="0" smtClean="0">
                <a:solidFill>
                  <a:srgbClr val="99CB00"/>
                </a:solidFill>
                <a:ea typeface="ＭＳ Ｐゴシック"/>
                <a:cs typeface="ＭＳ Ｐゴシック"/>
              </a:rPr>
              <a:t> </a:t>
            </a:r>
            <a:r>
              <a:rPr lang="en-US" sz="2300" dirty="0" smtClean="0">
                <a:ea typeface="ＭＳ Ｐゴシック"/>
                <a:cs typeface="ＭＳ Ｐゴシック"/>
              </a:rPr>
              <a:t>Set a goal</a:t>
            </a:r>
          </a:p>
          <a:p>
            <a:pPr marL="349250" indent="-349250" eaLnBrk="1" hangingPunct="1"/>
            <a:r>
              <a:rPr lang="en-US" sz="2300" b="1" dirty="0" smtClean="0">
                <a:solidFill>
                  <a:srgbClr val="99CB00"/>
                </a:solidFill>
                <a:ea typeface="ＭＳ Ｐゴシック"/>
                <a:cs typeface="ＭＳ Ｐゴシック"/>
              </a:rPr>
              <a:t>5.</a:t>
            </a:r>
            <a:r>
              <a:rPr lang="en-US" sz="2300" dirty="0" smtClean="0">
                <a:solidFill>
                  <a:srgbClr val="99CB00"/>
                </a:solidFill>
                <a:ea typeface="ＭＳ Ｐゴシック"/>
                <a:cs typeface="ＭＳ Ｐゴシック"/>
              </a:rPr>
              <a:t> </a:t>
            </a:r>
            <a:r>
              <a:rPr lang="en-US" sz="2300" dirty="0" smtClean="0">
                <a:ea typeface="ＭＳ Ｐゴシック"/>
                <a:cs typeface="ＭＳ Ｐゴシック"/>
              </a:rPr>
              <a:t>Develop a long-range plan</a:t>
            </a:r>
          </a:p>
          <a:p>
            <a:pPr marL="349250" indent="-349250" eaLnBrk="1" hangingPunct="1"/>
            <a:r>
              <a:rPr lang="en-US" sz="2300" b="1" dirty="0" smtClean="0">
                <a:solidFill>
                  <a:srgbClr val="99CB00"/>
                </a:solidFill>
                <a:ea typeface="ＭＳ Ｐゴシック"/>
                <a:cs typeface="ＭＳ Ｐゴシック"/>
              </a:rPr>
              <a:t>6. </a:t>
            </a:r>
            <a:r>
              <a:rPr lang="en-US" sz="2300" dirty="0" smtClean="0">
                <a:ea typeface="ＭＳ Ｐゴシック"/>
                <a:cs typeface="ＭＳ Ｐゴシック"/>
              </a:rPr>
              <a:t>Purchase </a:t>
            </a:r>
            <a:r>
              <a:rPr lang="en-US" sz="2300" dirty="0" err="1" smtClean="0">
                <a:ea typeface="ＭＳ Ｐゴシック"/>
                <a:cs typeface="ＭＳ Ｐゴシック"/>
              </a:rPr>
              <a:t>WaterSense</a:t>
            </a:r>
            <a:r>
              <a:rPr lang="en-US" sz="2300" dirty="0" smtClean="0">
                <a:ea typeface="ＭＳ Ｐゴシック"/>
                <a:cs typeface="ＭＳ Ｐゴシック"/>
              </a:rPr>
              <a:t> products</a:t>
            </a:r>
            <a:endParaRPr lang="en-US" sz="2300" dirty="0" smtClean="0">
              <a:solidFill>
                <a:srgbClr val="000099"/>
              </a:solidFill>
              <a:ea typeface="ＭＳ Ｐゴシック"/>
              <a:cs typeface="ＭＳ Ｐゴシック"/>
            </a:endParaRPr>
          </a:p>
          <a:p>
            <a:pPr marL="349250" indent="-349250" eaLnBrk="1" hangingPunct="1"/>
            <a:r>
              <a:rPr lang="en-US" sz="2300" b="1" dirty="0" smtClean="0">
                <a:solidFill>
                  <a:srgbClr val="99CB00"/>
                </a:solidFill>
                <a:ea typeface="ＭＳ Ｐゴシック"/>
                <a:cs typeface="ＭＳ Ｐゴシック"/>
              </a:rPr>
              <a:t>7.</a:t>
            </a:r>
            <a:r>
              <a:rPr lang="en-US" sz="2300" dirty="0" smtClean="0">
                <a:solidFill>
                  <a:srgbClr val="99CB00"/>
                </a:solidFill>
                <a:ea typeface="ＭＳ Ｐゴシック"/>
                <a:cs typeface="ＭＳ Ｐゴシック"/>
              </a:rPr>
              <a:t> </a:t>
            </a:r>
            <a:r>
              <a:rPr lang="en-US" sz="2300" dirty="0" smtClean="0">
                <a:ea typeface="ＭＳ Ｐゴシック"/>
                <a:cs typeface="ＭＳ Ｐゴシック"/>
              </a:rPr>
              <a:t>Involve employees</a:t>
            </a:r>
          </a:p>
        </p:txBody>
      </p:sp>
      <p:sp>
        <p:nvSpPr>
          <p:cNvPr id="2" name="TextBox 1"/>
          <p:cNvSpPr txBox="1">
            <a:spLocks noChangeArrowheads="1"/>
          </p:cNvSpPr>
          <p:nvPr/>
        </p:nvSpPr>
        <p:spPr bwMode="auto">
          <a:xfrm>
            <a:off x="1027113" y="4970463"/>
            <a:ext cx="6464300" cy="461962"/>
          </a:xfrm>
          <a:prstGeom prst="rect">
            <a:avLst/>
          </a:prstGeom>
          <a:solidFill>
            <a:srgbClr val="99CB00"/>
          </a:solidFill>
          <a:ln>
            <a:noFill/>
          </a:ln>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defRPr/>
            </a:pPr>
            <a:r>
              <a:rPr lang="en-US" b="1" i="1" dirty="0" smtClean="0">
                <a:solidFill>
                  <a:schemeClr val="accent6"/>
                </a:solidFill>
              </a:rPr>
              <a:t>Upper Management Commitment Is KEY!</a:t>
            </a:r>
          </a:p>
        </p:txBody>
      </p:sp>
      <p:pic>
        <p:nvPicPr>
          <p:cNvPr id="6" name="Picture 5"/>
          <p:cNvPicPr>
            <a:picLocks/>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366713" y="1391911"/>
            <a:ext cx="7022592" cy="45719"/>
          </a:xfrm>
          <a:prstGeom prst="rect">
            <a:avLst/>
          </a:prstGeom>
        </p:spPr>
      </p:pic>
      <p:sp>
        <p:nvSpPr>
          <p:cNvPr id="3" name="Rectangle 2"/>
          <p:cNvSpPr/>
          <p:nvPr/>
        </p:nvSpPr>
        <p:spPr bwMode="auto">
          <a:xfrm>
            <a:off x="207034" y="6245525"/>
            <a:ext cx="159679" cy="23291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8" name="Text Box 7"/>
          <p:cNvSpPr txBox="1">
            <a:spLocks noChangeArrowheads="1"/>
          </p:cNvSpPr>
          <p:nvPr/>
        </p:nvSpPr>
        <p:spPr bwMode="auto">
          <a:xfrm>
            <a:off x="5403147" y="6588744"/>
            <a:ext cx="3657600" cy="40011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smtClean="0">
                <a:ln>
                  <a:noFill/>
                </a:ln>
                <a:solidFill>
                  <a:schemeClr val="bg1"/>
                </a:solidFill>
                <a:effectLst/>
                <a:uLnTx/>
                <a:uFillTx/>
                <a:latin typeface="Arial"/>
                <a:ea typeface="ＭＳ Ｐゴシック" pitchFamily="34" charset="-128"/>
                <a:cs typeface="+mn-cs"/>
              </a:rPr>
              <a:t>© BLR</a:t>
            </a:r>
            <a:r>
              <a:rPr kumimoji="0" lang="en-US" sz="800" b="0" i="0" u="none" strike="noStrike" kern="1200" cap="none" spc="0" normalizeH="0" baseline="30000" noProof="0" dirty="0" smtClean="0">
                <a:ln>
                  <a:noFill/>
                </a:ln>
                <a:solidFill>
                  <a:schemeClr val="bg1"/>
                </a:solidFill>
                <a:effectLst/>
                <a:uLnTx/>
                <a:uFillTx/>
                <a:latin typeface="Arial"/>
                <a:ea typeface="ＭＳ Ｐゴシック" pitchFamily="34" charset="-128"/>
                <a:cs typeface="+mn-cs"/>
              </a:rPr>
              <a:t>®</a:t>
            </a:r>
            <a:r>
              <a:rPr kumimoji="0" lang="en-US" sz="800" b="0" i="0" u="none" strike="noStrike" kern="1200" cap="none" spc="0" normalizeH="0" baseline="0" noProof="0" dirty="0" smtClean="0">
                <a:ln>
                  <a:noFill/>
                </a:ln>
                <a:solidFill>
                  <a:schemeClr val="bg1"/>
                </a:solidFill>
                <a:effectLst/>
                <a:uLnTx/>
                <a:uFillTx/>
                <a:latin typeface="Arial"/>
                <a:ea typeface="ＭＳ Ｐゴシック" pitchFamily="34" charset="-128"/>
                <a:cs typeface="+mn-cs"/>
              </a:rPr>
              <a:t>—Business &amp; Legal Resources 1408</a:t>
            </a:r>
          </a:p>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800" b="0" i="0" u="none" strike="noStrike" kern="1200" cap="none" spc="0" normalizeH="0" baseline="0" noProof="0" dirty="0">
              <a:ln>
                <a:noFill/>
              </a:ln>
              <a:solidFill>
                <a:schemeClr val="bg1"/>
              </a:solidFill>
              <a:effectLst/>
              <a:uLnTx/>
              <a:uFillTx/>
              <a:latin typeface="Arial"/>
              <a:ea typeface="ＭＳ Ｐゴシック" pitchFamily="34" charset="-128"/>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9343">
                                            <p:txEl>
                                              <p:pRg st="0" end="0"/>
                                            </p:txEl>
                                          </p:spTgt>
                                        </p:tgtEl>
                                        <p:attrNameLst>
                                          <p:attrName>style.visibility</p:attrName>
                                        </p:attrNameLst>
                                      </p:cBhvr>
                                      <p:to>
                                        <p:strVal val="visible"/>
                                      </p:to>
                                    </p:set>
                                    <p:animEffect transition="in" filter="fade">
                                      <p:cBhvr>
                                        <p:cTn id="7" dur="500"/>
                                        <p:tgtEl>
                                          <p:spTgt spid="4393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9343">
                                            <p:txEl>
                                              <p:pRg st="1" end="1"/>
                                            </p:txEl>
                                          </p:spTgt>
                                        </p:tgtEl>
                                        <p:attrNameLst>
                                          <p:attrName>style.visibility</p:attrName>
                                        </p:attrNameLst>
                                      </p:cBhvr>
                                      <p:to>
                                        <p:strVal val="visible"/>
                                      </p:to>
                                    </p:set>
                                    <p:animEffect transition="in" filter="fade">
                                      <p:cBhvr>
                                        <p:cTn id="12" dur="500"/>
                                        <p:tgtEl>
                                          <p:spTgt spid="4393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9343">
                                            <p:txEl>
                                              <p:pRg st="2" end="2"/>
                                            </p:txEl>
                                          </p:spTgt>
                                        </p:tgtEl>
                                        <p:attrNameLst>
                                          <p:attrName>style.visibility</p:attrName>
                                        </p:attrNameLst>
                                      </p:cBhvr>
                                      <p:to>
                                        <p:strVal val="visible"/>
                                      </p:to>
                                    </p:set>
                                    <p:animEffect transition="in" filter="fade">
                                      <p:cBhvr>
                                        <p:cTn id="17" dur="500"/>
                                        <p:tgtEl>
                                          <p:spTgt spid="4393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9343">
                                            <p:txEl>
                                              <p:pRg st="3" end="3"/>
                                            </p:txEl>
                                          </p:spTgt>
                                        </p:tgtEl>
                                        <p:attrNameLst>
                                          <p:attrName>style.visibility</p:attrName>
                                        </p:attrNameLst>
                                      </p:cBhvr>
                                      <p:to>
                                        <p:strVal val="visible"/>
                                      </p:to>
                                    </p:set>
                                    <p:animEffect transition="in" filter="fade">
                                      <p:cBhvr>
                                        <p:cTn id="22" dur="500"/>
                                        <p:tgtEl>
                                          <p:spTgt spid="43934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9343">
                                            <p:txEl>
                                              <p:pRg st="4" end="4"/>
                                            </p:txEl>
                                          </p:spTgt>
                                        </p:tgtEl>
                                        <p:attrNameLst>
                                          <p:attrName>style.visibility</p:attrName>
                                        </p:attrNameLst>
                                      </p:cBhvr>
                                      <p:to>
                                        <p:strVal val="visible"/>
                                      </p:to>
                                    </p:set>
                                    <p:animEffect transition="in" filter="fade">
                                      <p:cBhvr>
                                        <p:cTn id="27" dur="500"/>
                                        <p:tgtEl>
                                          <p:spTgt spid="43934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39343">
                                            <p:txEl>
                                              <p:pRg st="5" end="5"/>
                                            </p:txEl>
                                          </p:spTgt>
                                        </p:tgtEl>
                                        <p:attrNameLst>
                                          <p:attrName>style.visibility</p:attrName>
                                        </p:attrNameLst>
                                      </p:cBhvr>
                                      <p:to>
                                        <p:strVal val="visible"/>
                                      </p:to>
                                    </p:set>
                                    <p:animEffect transition="in" filter="fade">
                                      <p:cBhvr>
                                        <p:cTn id="32" dur="500"/>
                                        <p:tgtEl>
                                          <p:spTgt spid="43934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39343">
                                            <p:txEl>
                                              <p:pRg st="6" end="6"/>
                                            </p:txEl>
                                          </p:spTgt>
                                        </p:tgtEl>
                                        <p:attrNameLst>
                                          <p:attrName>style.visibility</p:attrName>
                                        </p:attrNameLst>
                                      </p:cBhvr>
                                      <p:to>
                                        <p:strVal val="visible"/>
                                      </p:to>
                                    </p:set>
                                    <p:animEffect transition="in" filter="fade">
                                      <p:cBhvr>
                                        <p:cTn id="37" dur="500"/>
                                        <p:tgtEl>
                                          <p:spTgt spid="43934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left)">
                                      <p:cBhvr>
                                        <p:cTn id="42" dur="500"/>
                                        <p:tgtEl>
                                          <p:spTgt spid="2"/>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343" grpId="0" build="p"/>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rcRect t="5464"/>
          <a:stretch>
            <a:fillRect/>
          </a:stretch>
        </p:blipFill>
        <p:spPr bwMode="auto">
          <a:xfrm>
            <a:off x="0" y="504825"/>
            <a:ext cx="9144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2"/>
          <p:cNvSpPr>
            <a:spLocks noGrp="1" noChangeArrowheads="1"/>
          </p:cNvSpPr>
          <p:nvPr>
            <p:ph type="title"/>
          </p:nvPr>
        </p:nvSpPr>
        <p:spPr>
          <a:xfrm>
            <a:off x="457200" y="346075"/>
            <a:ext cx="8229600" cy="1143000"/>
          </a:xfrm>
        </p:spPr>
        <p:txBody>
          <a:bodyPr/>
          <a:lstStyle/>
          <a:p>
            <a:pPr eaLnBrk="1" hangingPunct="1">
              <a:defRPr/>
            </a:pPr>
            <a:r>
              <a:rPr lang="en-US" dirty="0" smtClean="0">
                <a:latin typeface="Articulate" pitchFamily="2" charset="0"/>
                <a:cs typeface="Articulate" pitchFamily="2" charset="0"/>
              </a:rPr>
              <a:t>What More Can YOU Do?</a:t>
            </a:r>
          </a:p>
        </p:txBody>
      </p:sp>
      <p:sp>
        <p:nvSpPr>
          <p:cNvPr id="25603" name="share ideas"/>
          <p:cNvSpPr>
            <a:spLocks noGrp="1" noChangeArrowheads="1"/>
          </p:cNvSpPr>
          <p:nvPr>
            <p:ph type="body" sz="half" idx="4294967295"/>
          </p:nvPr>
        </p:nvSpPr>
        <p:spPr>
          <a:xfrm>
            <a:off x="1268022" y="2041525"/>
            <a:ext cx="2846388" cy="534988"/>
          </a:xfrm>
        </p:spPr>
        <p:txBody>
          <a:bodyPr/>
          <a:lstStyle/>
          <a:p>
            <a:pPr marL="0" indent="0" eaLnBrk="1" hangingPunct="1"/>
            <a:r>
              <a:rPr lang="en-US" sz="2400" b="1" dirty="0" smtClean="0">
                <a:solidFill>
                  <a:srgbClr val="C00000"/>
                </a:solidFill>
                <a:latin typeface="Tahoma" pitchFamily="34" charset="0"/>
                <a:ea typeface="ＭＳ Ｐゴシック"/>
                <a:cs typeface="Tahoma" pitchFamily="34" charset="0"/>
              </a:rPr>
              <a:t>Share your ideas </a:t>
            </a:r>
          </a:p>
        </p:txBody>
      </p:sp>
      <p:sp>
        <p:nvSpPr>
          <p:cNvPr id="8" name="green committee"/>
          <p:cNvSpPr txBox="1">
            <a:spLocks noChangeArrowheads="1"/>
          </p:cNvSpPr>
          <p:nvPr/>
        </p:nvSpPr>
        <p:spPr bwMode="auto">
          <a:xfrm>
            <a:off x="1000125" y="1982788"/>
            <a:ext cx="350043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lnSpc>
                <a:spcPts val="2400"/>
              </a:lnSpc>
              <a:spcBef>
                <a:spcPct val="25000"/>
              </a:spcBef>
              <a:buClr>
                <a:srgbClr val="800000"/>
              </a:buClr>
              <a:buSzPct val="115000"/>
            </a:pPr>
            <a:r>
              <a:rPr lang="en-US" b="1">
                <a:solidFill>
                  <a:srgbClr val="C00000"/>
                </a:solidFill>
                <a:latin typeface="Tahoma" pitchFamily="34" charset="0"/>
                <a:cs typeface="Tahoma" pitchFamily="34" charset="0"/>
              </a:rPr>
              <a:t>Push for a </a:t>
            </a:r>
            <a:r>
              <a:rPr lang="en-US" b="1">
                <a:solidFill>
                  <a:srgbClr val="FF00FF"/>
                </a:solidFill>
                <a:latin typeface="Tahoma" pitchFamily="34" charset="0"/>
                <a:cs typeface="Tahoma" pitchFamily="34" charset="0"/>
              </a:rPr>
              <a:t/>
            </a:r>
            <a:br>
              <a:rPr lang="en-US" b="1">
                <a:solidFill>
                  <a:srgbClr val="FF00FF"/>
                </a:solidFill>
                <a:latin typeface="Tahoma" pitchFamily="34" charset="0"/>
                <a:cs typeface="Tahoma" pitchFamily="34" charset="0"/>
              </a:rPr>
            </a:br>
            <a:r>
              <a:rPr lang="en-US" b="1">
                <a:solidFill>
                  <a:srgbClr val="C00000"/>
                </a:solidFill>
                <a:latin typeface="Tahoma" pitchFamily="34" charset="0"/>
                <a:cs typeface="Tahoma" pitchFamily="34" charset="0"/>
              </a:rPr>
              <a:t>green committee</a:t>
            </a:r>
          </a:p>
        </p:txBody>
      </p:sp>
      <p:sp>
        <p:nvSpPr>
          <p:cNvPr id="10" name="reduce water"/>
          <p:cNvSpPr txBox="1">
            <a:spLocks noChangeArrowheads="1"/>
          </p:cNvSpPr>
          <p:nvPr/>
        </p:nvSpPr>
        <p:spPr bwMode="auto">
          <a:xfrm>
            <a:off x="1044575" y="2009775"/>
            <a:ext cx="350043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lnSpc>
                <a:spcPts val="2400"/>
              </a:lnSpc>
              <a:spcBef>
                <a:spcPct val="25000"/>
              </a:spcBef>
              <a:buClr>
                <a:srgbClr val="800000"/>
              </a:buClr>
              <a:buSzPct val="115000"/>
            </a:pPr>
            <a:r>
              <a:rPr lang="en-US" b="1">
                <a:solidFill>
                  <a:srgbClr val="C00000"/>
                </a:solidFill>
                <a:latin typeface="Tahoma" pitchFamily="34" charset="0"/>
                <a:cs typeface="Tahoma" pitchFamily="34" charset="0"/>
              </a:rPr>
              <a:t>Reduce your </a:t>
            </a:r>
            <a:r>
              <a:rPr lang="en-US" b="1">
                <a:solidFill>
                  <a:srgbClr val="FF00FF"/>
                </a:solidFill>
                <a:latin typeface="Tahoma" pitchFamily="34" charset="0"/>
                <a:cs typeface="Tahoma" pitchFamily="34" charset="0"/>
              </a:rPr>
              <a:t/>
            </a:r>
            <a:br>
              <a:rPr lang="en-US" b="1">
                <a:solidFill>
                  <a:srgbClr val="FF00FF"/>
                </a:solidFill>
                <a:latin typeface="Tahoma" pitchFamily="34" charset="0"/>
                <a:cs typeface="Tahoma" pitchFamily="34" charset="0"/>
              </a:rPr>
            </a:br>
            <a:r>
              <a:rPr lang="en-US" b="1">
                <a:solidFill>
                  <a:srgbClr val="C00000"/>
                </a:solidFill>
                <a:latin typeface="Tahoma" pitchFamily="34" charset="0"/>
                <a:cs typeface="Tahoma" pitchFamily="34" charset="0"/>
              </a:rPr>
              <a:t>water usage</a:t>
            </a:r>
          </a:p>
        </p:txBody>
      </p:sp>
      <p:sp>
        <p:nvSpPr>
          <p:cNvPr id="11" name="promote sustainability"/>
          <p:cNvSpPr txBox="1">
            <a:spLocks noChangeArrowheads="1"/>
          </p:cNvSpPr>
          <p:nvPr/>
        </p:nvSpPr>
        <p:spPr bwMode="auto">
          <a:xfrm>
            <a:off x="952500" y="1974850"/>
            <a:ext cx="350043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lnSpc>
                <a:spcPts val="2400"/>
              </a:lnSpc>
              <a:spcBef>
                <a:spcPct val="25000"/>
              </a:spcBef>
              <a:buClr>
                <a:srgbClr val="800000"/>
              </a:buClr>
              <a:buSzPct val="115000"/>
            </a:pPr>
            <a:r>
              <a:rPr lang="en-US" b="1">
                <a:solidFill>
                  <a:srgbClr val="C00000"/>
                </a:solidFill>
                <a:latin typeface="Tahoma" pitchFamily="34" charset="0"/>
                <a:cs typeface="Tahoma" pitchFamily="34" charset="0"/>
              </a:rPr>
              <a:t>Promote sustainability</a:t>
            </a:r>
          </a:p>
        </p:txBody>
      </p:sp>
      <p:sp>
        <p:nvSpPr>
          <p:cNvPr id="12" name="change technology"/>
          <p:cNvSpPr txBox="1">
            <a:spLocks noChangeArrowheads="1"/>
          </p:cNvSpPr>
          <p:nvPr/>
        </p:nvSpPr>
        <p:spPr bwMode="auto">
          <a:xfrm>
            <a:off x="1031875" y="1979613"/>
            <a:ext cx="34988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lnSpc>
                <a:spcPts val="2400"/>
              </a:lnSpc>
              <a:spcBef>
                <a:spcPct val="25000"/>
              </a:spcBef>
              <a:buClr>
                <a:srgbClr val="800000"/>
              </a:buClr>
              <a:buSzPct val="115000"/>
            </a:pPr>
            <a:r>
              <a:rPr lang="en-US" b="1">
                <a:solidFill>
                  <a:srgbClr val="C00000"/>
                </a:solidFill>
                <a:latin typeface="Tahoma" pitchFamily="34" charset="0"/>
                <a:cs typeface="Tahoma" pitchFamily="34" charset="0"/>
              </a:rPr>
              <a:t>Change your technology</a:t>
            </a:r>
          </a:p>
        </p:txBody>
      </p:sp>
      <p:sp>
        <p:nvSpPr>
          <p:cNvPr id="9" name="Text Box 7"/>
          <p:cNvSpPr txBox="1">
            <a:spLocks noChangeArrowheads="1"/>
          </p:cNvSpPr>
          <p:nvPr/>
        </p:nvSpPr>
        <p:spPr bwMode="auto">
          <a:xfrm>
            <a:off x="5403147" y="6588744"/>
            <a:ext cx="3657600" cy="40011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smtClean="0">
                <a:ln>
                  <a:noFill/>
                </a:ln>
                <a:solidFill>
                  <a:srgbClr val="000000"/>
                </a:solidFill>
                <a:effectLst/>
                <a:uLnTx/>
                <a:uFillTx/>
                <a:latin typeface="Arial"/>
                <a:ea typeface="ＭＳ Ｐゴシック" pitchFamily="34" charset="-128"/>
                <a:cs typeface="+mn-cs"/>
              </a:rPr>
              <a:t>© BLR</a:t>
            </a:r>
            <a:r>
              <a:rPr kumimoji="0" lang="en-US" sz="800" b="0" i="0" u="none" strike="noStrike" kern="1200" cap="none" spc="0" normalizeH="0" baseline="30000" noProof="0" dirty="0" smtClean="0">
                <a:ln>
                  <a:noFill/>
                </a:ln>
                <a:solidFill>
                  <a:srgbClr val="000000"/>
                </a:solidFill>
                <a:effectLst/>
                <a:uLnTx/>
                <a:uFillTx/>
                <a:latin typeface="Arial"/>
                <a:ea typeface="ＭＳ Ｐゴシック" pitchFamily="34" charset="-128"/>
                <a:cs typeface="+mn-cs"/>
              </a:rPr>
              <a:t>®</a:t>
            </a:r>
            <a:r>
              <a:rPr kumimoji="0" lang="en-US" sz="800" b="0" i="0" u="none" strike="noStrike" kern="1200" cap="none" spc="0" normalizeH="0" baseline="0" noProof="0" dirty="0" smtClean="0">
                <a:ln>
                  <a:noFill/>
                </a:ln>
                <a:solidFill>
                  <a:srgbClr val="000000"/>
                </a:solidFill>
                <a:effectLst/>
                <a:uLnTx/>
                <a:uFillTx/>
                <a:latin typeface="Arial"/>
                <a:ea typeface="ＭＳ Ｐゴシック" pitchFamily="34" charset="-128"/>
                <a:cs typeface="+mn-cs"/>
              </a:rPr>
              <a:t>—Business &amp; Legal Resources 1408</a:t>
            </a:r>
          </a:p>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ＭＳ Ｐゴシック" pitchFamily="34" charset="-128"/>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fade">
                                      <p:cBhvr>
                                        <p:cTn id="7" dur="500"/>
                                        <p:tgtEl>
                                          <p:spTgt spid="256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par>
                                <p:cTn id="13" presetID="1" presetClass="exit" presetSubtype="0" fill="hold" grpId="0" nodeType="withEffect">
                                  <p:stCondLst>
                                    <p:cond delay="0"/>
                                  </p:stCondLst>
                                  <p:childTnLst>
                                    <p:set>
                                      <p:cBhvr>
                                        <p:cTn id="14" dur="1" fill="hold">
                                          <p:stCondLst>
                                            <p:cond delay="0"/>
                                          </p:stCondLst>
                                        </p:cTn>
                                        <p:tgtEl>
                                          <p:spTgt spid="25603">
                                            <p:txEl>
                                              <p:pRg st="0" end="0"/>
                                            </p:txEl>
                                          </p:spTgt>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par>
                                <p:cTn id="20" presetID="1" presetClass="exit" presetSubtype="0" fill="hold" grpId="0" nodeType="withEffect">
                                  <p:stCondLst>
                                    <p:cond delay="0"/>
                                  </p:stCondLst>
                                  <p:childTnLst>
                                    <p:set>
                                      <p:cBhvr>
                                        <p:cTn id="21"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par>
                                <p:cTn id="27" presetID="1" presetClass="exit" presetSubtype="0"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par>
                                <p:cTn id="34" presetID="1" presetClass="exit" presetSubtype="0" fill="hold" grpId="0" nodeType="withEffect">
                                  <p:stCondLst>
                                    <p:cond delay="0"/>
                                  </p:stCondLst>
                                  <p:childTnLst>
                                    <p:set>
                                      <p:cBhvr>
                                        <p:cTn id="35"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P spid="8" grpId="0" build="p"/>
      <p:bldP spid="10" grpId="0" build="p"/>
      <p:bldP spid="1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3070225" y="1482725"/>
            <a:ext cx="6096000" cy="495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2"/>
          <p:cNvSpPr>
            <a:spLocks noGrp="1" noChangeArrowheads="1"/>
          </p:cNvSpPr>
          <p:nvPr>
            <p:ph type="title"/>
          </p:nvPr>
        </p:nvSpPr>
        <p:spPr/>
        <p:txBody>
          <a:bodyPr/>
          <a:lstStyle/>
          <a:p>
            <a:pPr eaLnBrk="1" hangingPunct="1">
              <a:defRPr/>
            </a:pPr>
            <a:r>
              <a:rPr lang="en-US" smtClean="0">
                <a:cs typeface="Articulate" pitchFamily="2" charset="0"/>
              </a:rPr>
              <a:t>Question</a:t>
            </a:r>
            <a:r>
              <a:rPr lang="en-US" smtClean="0">
                <a:solidFill>
                  <a:srgbClr val="FF00FF"/>
                </a:solidFill>
                <a:cs typeface="Articulate" pitchFamily="2" charset="0"/>
              </a:rPr>
              <a:t>	</a:t>
            </a:r>
          </a:p>
        </p:txBody>
      </p:sp>
      <p:sp>
        <p:nvSpPr>
          <p:cNvPr id="604163" name="Rectangle 3"/>
          <p:cNvSpPr>
            <a:spLocks noGrp="1" noChangeArrowheads="1"/>
          </p:cNvSpPr>
          <p:nvPr>
            <p:ph idx="1"/>
          </p:nvPr>
        </p:nvSpPr>
        <p:spPr>
          <a:xfrm>
            <a:off x="815975" y="1730375"/>
            <a:ext cx="5675313" cy="4191000"/>
          </a:xfrm>
        </p:spPr>
        <p:txBody>
          <a:bodyPr/>
          <a:lstStyle/>
          <a:p>
            <a:pPr marL="0" indent="0" eaLnBrk="1" hangingPunct="1"/>
            <a:r>
              <a:rPr lang="en-US" smtClean="0">
                <a:ea typeface="ＭＳ Ｐゴシック"/>
                <a:cs typeface="ＭＳ Ｐゴシック"/>
              </a:rPr>
              <a:t>Between 1950 and 2000, </a:t>
            </a:r>
            <a:r>
              <a:rPr lang="en-US" smtClean="0">
                <a:solidFill>
                  <a:srgbClr val="FF00FF"/>
                </a:solidFill>
                <a:ea typeface="ＭＳ Ｐゴシック"/>
                <a:cs typeface="ＭＳ Ｐゴシック"/>
              </a:rPr>
              <a:t/>
            </a:r>
            <a:br>
              <a:rPr lang="en-US" smtClean="0">
                <a:solidFill>
                  <a:srgbClr val="FF00FF"/>
                </a:solidFill>
                <a:ea typeface="ＭＳ Ｐゴシック"/>
                <a:cs typeface="ＭＳ Ｐゴシック"/>
              </a:rPr>
            </a:br>
            <a:r>
              <a:rPr lang="en-US" smtClean="0">
                <a:ea typeface="ＭＳ Ｐゴシック"/>
                <a:cs typeface="ＭＳ Ｐゴシック"/>
              </a:rPr>
              <a:t>the U.S. population grew 89%; </a:t>
            </a:r>
            <a:r>
              <a:rPr lang="en-US" smtClean="0">
                <a:solidFill>
                  <a:srgbClr val="FF00FF"/>
                </a:solidFill>
                <a:ea typeface="ＭＳ Ｐゴシック"/>
                <a:cs typeface="ＭＳ Ｐゴシック"/>
              </a:rPr>
              <a:t/>
            </a:r>
            <a:br>
              <a:rPr lang="en-US" smtClean="0">
                <a:solidFill>
                  <a:srgbClr val="FF00FF"/>
                </a:solidFill>
                <a:ea typeface="ＭＳ Ｐゴシック"/>
                <a:cs typeface="ＭＳ Ｐゴシック"/>
              </a:rPr>
            </a:br>
            <a:r>
              <a:rPr lang="en-US" smtClean="0">
                <a:ea typeface="ＭＳ Ｐゴシック"/>
                <a:cs typeface="ＭＳ Ｐゴシック"/>
              </a:rPr>
              <a:t>about how much has our water </a:t>
            </a:r>
            <a:r>
              <a:rPr lang="en-US" smtClean="0">
                <a:solidFill>
                  <a:srgbClr val="FF00FF"/>
                </a:solidFill>
                <a:ea typeface="ＭＳ Ｐゴシック"/>
                <a:cs typeface="ＭＳ Ｐゴシック"/>
              </a:rPr>
              <a:t/>
            </a:r>
            <a:br>
              <a:rPr lang="en-US" smtClean="0">
                <a:solidFill>
                  <a:srgbClr val="FF00FF"/>
                </a:solidFill>
                <a:ea typeface="ＭＳ Ｐゴシック"/>
                <a:cs typeface="ＭＳ Ｐゴシック"/>
              </a:rPr>
            </a:br>
            <a:r>
              <a:rPr lang="en-US" smtClean="0">
                <a:ea typeface="ＭＳ Ｐゴシック"/>
                <a:cs typeface="ＭＳ Ｐゴシック"/>
              </a:rPr>
              <a:t>use increased in the same </a:t>
            </a:r>
            <a:r>
              <a:rPr lang="en-US" smtClean="0">
                <a:solidFill>
                  <a:srgbClr val="FF00FF"/>
                </a:solidFill>
                <a:ea typeface="ＭＳ Ｐゴシック"/>
                <a:cs typeface="ＭＳ Ｐゴシック"/>
              </a:rPr>
              <a:t/>
            </a:r>
            <a:br>
              <a:rPr lang="en-US" smtClean="0">
                <a:solidFill>
                  <a:srgbClr val="FF00FF"/>
                </a:solidFill>
                <a:ea typeface="ＭＳ Ｐゴシック"/>
                <a:cs typeface="ＭＳ Ｐゴシック"/>
              </a:rPr>
            </a:br>
            <a:r>
              <a:rPr lang="en-US" smtClean="0">
                <a:ea typeface="ＭＳ Ｐゴシック"/>
                <a:cs typeface="ＭＳ Ｐゴシック"/>
              </a:rPr>
              <a:t>period?</a:t>
            </a:r>
          </a:p>
          <a:p>
            <a:pPr marL="0" indent="0" eaLnBrk="1" hangingPunct="1"/>
            <a:r>
              <a:rPr lang="en-US" b="1" smtClean="0">
                <a:solidFill>
                  <a:srgbClr val="C00000"/>
                </a:solidFill>
                <a:ea typeface="ＭＳ Ｐゴシック"/>
                <a:cs typeface="Tahoma" pitchFamily="34" charset="0"/>
              </a:rPr>
              <a:t>A. </a:t>
            </a:r>
            <a:r>
              <a:rPr lang="en-US" smtClean="0">
                <a:ea typeface="ＭＳ Ｐゴシック"/>
                <a:cs typeface="Tahoma" pitchFamily="34" charset="0"/>
              </a:rPr>
              <a:t>200%</a:t>
            </a:r>
          </a:p>
          <a:p>
            <a:pPr marL="0" indent="0" eaLnBrk="1" hangingPunct="1"/>
            <a:r>
              <a:rPr lang="en-US" b="1" smtClean="0">
                <a:solidFill>
                  <a:srgbClr val="C00000"/>
                </a:solidFill>
                <a:ea typeface="ＭＳ Ｐゴシック"/>
                <a:cs typeface="Tahoma" pitchFamily="34" charset="0"/>
              </a:rPr>
              <a:t>B. </a:t>
            </a:r>
            <a:r>
              <a:rPr lang="en-US" smtClean="0">
                <a:ea typeface="ＭＳ Ｐゴシック"/>
                <a:cs typeface="Tahoma" pitchFamily="34" charset="0"/>
              </a:rPr>
              <a:t>150%</a:t>
            </a:r>
          </a:p>
          <a:p>
            <a:pPr marL="0" indent="0" eaLnBrk="1" hangingPunct="1"/>
            <a:r>
              <a:rPr lang="en-US" b="1" smtClean="0">
                <a:solidFill>
                  <a:srgbClr val="C00000"/>
                </a:solidFill>
                <a:ea typeface="ＭＳ Ｐゴシック"/>
                <a:cs typeface="Tahoma" pitchFamily="34" charset="0"/>
              </a:rPr>
              <a:t>C. </a:t>
            </a:r>
            <a:r>
              <a:rPr lang="en-US" smtClean="0">
                <a:ea typeface="ＭＳ Ｐゴシック"/>
                <a:cs typeface="Tahoma" pitchFamily="34" charset="0"/>
              </a:rPr>
              <a:t>50%</a:t>
            </a:r>
          </a:p>
          <a:p>
            <a:pPr marL="0" indent="0" eaLnBrk="1" hangingPunct="1"/>
            <a:r>
              <a:rPr lang="en-US" b="1" smtClean="0">
                <a:solidFill>
                  <a:srgbClr val="C00000"/>
                </a:solidFill>
                <a:ea typeface="ＭＳ Ｐゴシック"/>
                <a:cs typeface="Tahoma" pitchFamily="34" charset="0"/>
              </a:rPr>
              <a:t>D. </a:t>
            </a:r>
            <a:r>
              <a:rPr lang="en-US" smtClean="0">
                <a:ea typeface="ＭＳ Ｐゴシック"/>
                <a:cs typeface="Tahoma" pitchFamily="34" charset="0"/>
              </a:rPr>
              <a:t>25%</a:t>
            </a:r>
          </a:p>
          <a:p>
            <a:pPr marL="0" indent="0" eaLnBrk="1" hangingPunct="1"/>
            <a:endParaRPr lang="en-US" smtClean="0">
              <a:ea typeface="ＭＳ Ｐゴシック"/>
              <a:cs typeface="ＭＳ Ｐゴシック"/>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04163">
                                            <p:txEl>
                                              <p:pRg st="0" end="0"/>
                                            </p:txEl>
                                          </p:spTgt>
                                        </p:tgtEl>
                                        <p:attrNameLst>
                                          <p:attrName>style.visibility</p:attrName>
                                        </p:attrNameLst>
                                      </p:cBhvr>
                                      <p:to>
                                        <p:strVal val="visible"/>
                                      </p:to>
                                    </p:set>
                                    <p:animEffect transition="in" filter="fade">
                                      <p:cBhvr>
                                        <p:cTn id="7" dur="500"/>
                                        <p:tgtEl>
                                          <p:spTgt spid="6041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iterate type="lt">
                                    <p:tmPct val="0"/>
                                  </p:iterate>
                                  <p:childTnLst>
                                    <p:set>
                                      <p:cBhvr>
                                        <p:cTn id="11" dur="1" fill="hold">
                                          <p:stCondLst>
                                            <p:cond delay="0"/>
                                          </p:stCondLst>
                                        </p:cTn>
                                        <p:tgtEl>
                                          <p:spTgt spid="604163">
                                            <p:txEl>
                                              <p:pRg st="1" end="1"/>
                                            </p:txEl>
                                          </p:spTgt>
                                        </p:tgtEl>
                                        <p:attrNameLst>
                                          <p:attrName>style.visibility</p:attrName>
                                        </p:attrNameLst>
                                      </p:cBhvr>
                                      <p:to>
                                        <p:strVal val="visible"/>
                                      </p:to>
                                    </p:set>
                                    <p:animEffect transition="in" filter="fade">
                                      <p:cBhvr>
                                        <p:cTn id="12" dur="500"/>
                                        <p:tgtEl>
                                          <p:spTgt spid="604163">
                                            <p:txEl>
                                              <p:pRg st="1" end="1"/>
                                            </p:txEl>
                                          </p:spTgt>
                                        </p:tgtEl>
                                      </p:cBhvr>
                                    </p:animEffect>
                                  </p:childTnLst>
                                </p:cTn>
                              </p:par>
                            </p:childTnLst>
                          </p:cTn>
                        </p:par>
                      </p:childTnLst>
                    </p:cTn>
                  </p:par>
                  <p:par>
                    <p:cTn id="13" fill="hold">
                      <p:stCondLst>
                        <p:cond delay="indefinite"/>
                      </p:stCondLst>
                      <p:childTnLst>
                        <p:par>
                          <p:cTn id="14" fill="hold" nodeType="after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04163">
                                            <p:txEl>
                                              <p:pRg st="2" end="2"/>
                                            </p:txEl>
                                          </p:spTgt>
                                        </p:tgtEl>
                                        <p:attrNameLst>
                                          <p:attrName>style.visibility</p:attrName>
                                        </p:attrNameLst>
                                      </p:cBhvr>
                                      <p:to>
                                        <p:strVal val="visible"/>
                                      </p:to>
                                    </p:set>
                                    <p:animEffect transition="in" filter="fade">
                                      <p:cBhvr>
                                        <p:cTn id="17" dur="500"/>
                                        <p:tgtEl>
                                          <p:spTgt spid="604163">
                                            <p:txEl>
                                              <p:pRg st="2" end="2"/>
                                            </p:txEl>
                                          </p:spTgt>
                                        </p:tgtEl>
                                      </p:cBhvr>
                                    </p:animEffect>
                                  </p:childTnLst>
                                </p:cTn>
                              </p:par>
                            </p:childTnLst>
                          </p:cTn>
                        </p:par>
                      </p:childTnLst>
                    </p:cTn>
                  </p:par>
                  <p:par>
                    <p:cTn id="18" fill="hold">
                      <p:stCondLst>
                        <p:cond delay="indefinite"/>
                      </p:stCondLst>
                      <p:childTnLst>
                        <p:par>
                          <p:cTn id="19" fill="hold" nodeType="after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04163">
                                            <p:txEl>
                                              <p:pRg st="3" end="3"/>
                                            </p:txEl>
                                          </p:spTgt>
                                        </p:tgtEl>
                                        <p:attrNameLst>
                                          <p:attrName>style.visibility</p:attrName>
                                        </p:attrNameLst>
                                      </p:cBhvr>
                                      <p:to>
                                        <p:strVal val="visible"/>
                                      </p:to>
                                    </p:set>
                                    <p:animEffect transition="in" filter="fade">
                                      <p:cBhvr>
                                        <p:cTn id="22" dur="500"/>
                                        <p:tgtEl>
                                          <p:spTgt spid="604163">
                                            <p:txEl>
                                              <p:pRg st="3" end="3"/>
                                            </p:txEl>
                                          </p:spTgt>
                                        </p:tgtEl>
                                      </p:cBhvr>
                                    </p:animEffect>
                                  </p:childTnLst>
                                </p:cTn>
                              </p:par>
                            </p:childTnLst>
                          </p:cTn>
                        </p:par>
                      </p:childTnLst>
                    </p:cTn>
                  </p:par>
                  <p:par>
                    <p:cTn id="23" fill="hold">
                      <p:stCondLst>
                        <p:cond delay="indefinite"/>
                      </p:stCondLst>
                      <p:childTnLst>
                        <p:par>
                          <p:cTn id="24" fill="hold" nodeType="after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604163">
                                            <p:txEl>
                                              <p:pRg st="4" end="4"/>
                                            </p:txEl>
                                          </p:spTgt>
                                        </p:tgtEl>
                                        <p:attrNameLst>
                                          <p:attrName>style.visibility</p:attrName>
                                        </p:attrNameLst>
                                      </p:cBhvr>
                                      <p:to>
                                        <p:strVal val="visible"/>
                                      </p:to>
                                    </p:set>
                                    <p:animEffect transition="in" filter="fade">
                                      <p:cBhvr>
                                        <p:cTn id="27" dur="500"/>
                                        <p:tgtEl>
                                          <p:spTgt spid="60416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mph" presetSubtype="0" fill="hold" nodeType="clickEffect">
                                  <p:stCondLst>
                                    <p:cond delay="0"/>
                                  </p:stCondLst>
                                  <p:iterate type="lt">
                                    <p:tmPct val="4000"/>
                                  </p:iterate>
                                  <p:childTnLst>
                                    <p:set>
                                      <p:cBhvr override="childStyle">
                                        <p:cTn id="31" dur="500" fill="hold"/>
                                        <p:tgtEl>
                                          <p:spTgt spid="604163">
                                            <p:txEl>
                                              <p:pRg st="1" end="1"/>
                                            </p:txEl>
                                          </p:spTgt>
                                        </p:tgtEl>
                                        <p:attrNameLst>
                                          <p:attrName>style.color</p:attrName>
                                        </p:attrNameLst>
                                      </p:cBhvr>
                                      <p:to>
                                        <p:clrVal>
                                          <a:schemeClr val="accent2"/>
                                        </p:clrVal>
                                      </p:to>
                                    </p:set>
                                    <p:set>
                                      <p:cBhvr>
                                        <p:cTn id="32" dur="500" fill="hold"/>
                                        <p:tgtEl>
                                          <p:spTgt spid="604163">
                                            <p:txEl>
                                              <p:pRg st="1" end="1"/>
                                            </p:txEl>
                                          </p:spTgt>
                                        </p:tgtEl>
                                        <p:attrNameLst>
                                          <p:attrName>fillcolor</p:attrName>
                                        </p:attrNameLst>
                                      </p:cBhvr>
                                      <p:to>
                                        <p:clrVal>
                                          <a:schemeClr val="accent2"/>
                                        </p:clrVal>
                                      </p:to>
                                    </p:set>
                                    <p:set>
                                      <p:cBhvr>
                                        <p:cTn id="33" dur="500" fill="hold"/>
                                        <p:tgtEl>
                                          <p:spTgt spid="60416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custDataLst>
              <p:tags r:id="rId2"/>
            </p:custDataLst>
          </p:nvPr>
        </p:nvPicPr>
        <p:blipFill>
          <a:blip r:embed="rId6" cstate="print">
            <a:extLst>
              <a:ext uri="{28A0092B-C50C-407E-A947-70E740481C1C}">
                <a14:useLocalDpi xmlns:a14="http://schemas.microsoft.com/office/drawing/2010/main" val="0"/>
              </a:ext>
            </a:extLst>
          </a:blip>
          <a:srcRect r="15508" b="12071"/>
          <a:stretch>
            <a:fillRect/>
          </a:stretch>
        </p:blipFill>
        <p:spPr bwMode="auto">
          <a:xfrm>
            <a:off x="1749425" y="1341438"/>
            <a:ext cx="7394575"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p:cNvSpPr>
            <a:spLocks noGrp="1" noChangeArrowheads="1"/>
          </p:cNvSpPr>
          <p:nvPr>
            <p:ph type="title"/>
          </p:nvPr>
        </p:nvSpPr>
        <p:spPr/>
        <p:txBody>
          <a:bodyPr/>
          <a:lstStyle/>
          <a:p>
            <a:pPr eaLnBrk="1" hangingPunct="1">
              <a:defRPr/>
            </a:pPr>
            <a:r>
              <a:rPr lang="en-US" smtClean="0">
                <a:cs typeface="Articulate" pitchFamily="2" charset="0"/>
              </a:rPr>
              <a:t>What Do You Think?</a:t>
            </a:r>
            <a:endParaRPr lang="en-US" dirty="0" smtClean="0">
              <a:cs typeface="Articulate" pitchFamily="2" charset="0"/>
            </a:endParaRPr>
          </a:p>
        </p:txBody>
      </p:sp>
      <p:sp>
        <p:nvSpPr>
          <p:cNvPr id="602115" name="Rectangle 3"/>
          <p:cNvSpPr>
            <a:spLocks noGrp="1" noChangeArrowheads="1"/>
          </p:cNvSpPr>
          <p:nvPr>
            <p:ph idx="1"/>
          </p:nvPr>
        </p:nvSpPr>
        <p:spPr>
          <a:xfrm>
            <a:off x="838200" y="1724025"/>
            <a:ext cx="4376738" cy="4525963"/>
          </a:xfrm>
        </p:spPr>
        <p:txBody>
          <a:bodyPr/>
          <a:lstStyle/>
          <a:p>
            <a:pPr marL="0" indent="0" eaLnBrk="1" hangingPunct="1">
              <a:defRPr/>
            </a:pPr>
            <a:r>
              <a:rPr lang="en-US" dirty="0" smtClean="0"/>
              <a:t>In the average household, which of the following wastes the most water every day?</a:t>
            </a:r>
          </a:p>
          <a:p>
            <a:pPr marL="403225" indent="-403225" eaLnBrk="1" hangingPunct="1">
              <a:defRPr/>
            </a:pPr>
            <a:r>
              <a:rPr lang="en-US" b="1" dirty="0">
                <a:solidFill>
                  <a:srgbClr val="C00000"/>
                </a:solidFill>
                <a:latin typeface="Tahoma" pitchFamily="34" charset="0"/>
                <a:cs typeface="Tahoma" pitchFamily="34" charset="0"/>
              </a:rPr>
              <a:t>A. </a:t>
            </a:r>
            <a:r>
              <a:rPr lang="en-US" dirty="0" smtClean="0"/>
              <a:t>Running the tap</a:t>
            </a:r>
            <a:r>
              <a:rPr lang="en-US" dirty="0" smtClean="0">
                <a:solidFill>
                  <a:srgbClr val="FF00FF"/>
                </a:solidFill>
              </a:rPr>
              <a:t/>
            </a:r>
            <a:br>
              <a:rPr lang="en-US" dirty="0" smtClean="0">
                <a:solidFill>
                  <a:srgbClr val="FF00FF"/>
                </a:solidFill>
              </a:rPr>
            </a:br>
            <a:r>
              <a:rPr lang="en-US" dirty="0" smtClean="0"/>
              <a:t>while washing dishes</a:t>
            </a:r>
          </a:p>
          <a:p>
            <a:pPr marL="403225" indent="-403225" eaLnBrk="1" hangingPunct="1">
              <a:defRPr/>
            </a:pPr>
            <a:r>
              <a:rPr lang="en-US" b="1" dirty="0" smtClean="0">
                <a:solidFill>
                  <a:srgbClr val="C00000"/>
                </a:solidFill>
                <a:latin typeface="Tahoma" pitchFamily="34" charset="0"/>
                <a:cs typeface="Tahoma" pitchFamily="34" charset="0"/>
              </a:rPr>
              <a:t>B. </a:t>
            </a:r>
            <a:r>
              <a:rPr lang="en-US" dirty="0" smtClean="0"/>
              <a:t>Using a garbage </a:t>
            </a:r>
            <a:r>
              <a:rPr lang="en-US" dirty="0" smtClean="0">
                <a:solidFill>
                  <a:srgbClr val="FF00FF"/>
                </a:solidFill>
              </a:rPr>
              <a:t/>
            </a:r>
            <a:br>
              <a:rPr lang="en-US" dirty="0" smtClean="0">
                <a:solidFill>
                  <a:srgbClr val="FF00FF"/>
                </a:solidFill>
              </a:rPr>
            </a:br>
            <a:r>
              <a:rPr lang="en-US" dirty="0" smtClean="0"/>
              <a:t>disposal</a:t>
            </a:r>
          </a:p>
          <a:p>
            <a:pPr marL="403225" indent="-403225" eaLnBrk="1" hangingPunct="1">
              <a:defRPr/>
            </a:pPr>
            <a:r>
              <a:rPr lang="en-US" b="1" dirty="0" smtClean="0">
                <a:solidFill>
                  <a:srgbClr val="C00000"/>
                </a:solidFill>
                <a:latin typeface="Tahoma" pitchFamily="34" charset="0"/>
                <a:cs typeface="Tahoma" pitchFamily="34" charset="0"/>
              </a:rPr>
              <a:t>C. </a:t>
            </a:r>
            <a:r>
              <a:rPr lang="en-US" dirty="0" smtClean="0"/>
              <a:t>A leaky toilet</a:t>
            </a:r>
          </a:p>
          <a:p>
            <a:pPr marL="403225" indent="-403225" eaLnBrk="1" hangingPunct="1">
              <a:defRPr/>
            </a:pPr>
            <a:r>
              <a:rPr lang="en-US" b="1" dirty="0" smtClean="0">
                <a:solidFill>
                  <a:srgbClr val="C00000"/>
                </a:solidFill>
                <a:latin typeface="Tahoma" pitchFamily="34" charset="0"/>
                <a:cs typeface="Tahoma" pitchFamily="34" charset="0"/>
              </a:rPr>
              <a:t>D. </a:t>
            </a:r>
            <a:r>
              <a:rPr lang="en-US" dirty="0" smtClean="0"/>
              <a:t>Long showers</a:t>
            </a:r>
          </a:p>
        </p:txBody>
      </p:sp>
      <p:pic>
        <p:nvPicPr>
          <p:cNvPr id="41989" name="Picture 1"/>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rcRect l="20062" r="14085" b="10512"/>
          <a:stretch>
            <a:fillRect/>
          </a:stretch>
        </p:blipFill>
        <p:spPr bwMode="auto">
          <a:xfrm>
            <a:off x="0" y="1330325"/>
            <a:ext cx="9144000"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5403147" y="6588744"/>
            <a:ext cx="3657600" cy="40011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smtClean="0">
                <a:ln>
                  <a:noFill/>
                </a:ln>
                <a:solidFill>
                  <a:srgbClr val="000000"/>
                </a:solidFill>
                <a:effectLst/>
                <a:uLnTx/>
                <a:uFillTx/>
                <a:latin typeface="Arial"/>
                <a:ea typeface="ＭＳ Ｐゴシック" pitchFamily="34" charset="-128"/>
                <a:cs typeface="+mn-cs"/>
              </a:rPr>
              <a:t>© BLR</a:t>
            </a:r>
            <a:r>
              <a:rPr kumimoji="0" lang="en-US" sz="800" b="0" i="0" u="none" strike="noStrike" kern="1200" cap="none" spc="0" normalizeH="0" baseline="30000" noProof="0" dirty="0" smtClean="0">
                <a:ln>
                  <a:noFill/>
                </a:ln>
                <a:solidFill>
                  <a:srgbClr val="000000"/>
                </a:solidFill>
                <a:effectLst/>
                <a:uLnTx/>
                <a:uFillTx/>
                <a:latin typeface="Arial"/>
                <a:ea typeface="ＭＳ Ｐゴシック" pitchFamily="34" charset="-128"/>
                <a:cs typeface="+mn-cs"/>
              </a:rPr>
              <a:t>®</a:t>
            </a:r>
            <a:r>
              <a:rPr kumimoji="0" lang="en-US" sz="800" b="0" i="0" u="none" strike="noStrike" kern="1200" cap="none" spc="0" normalizeH="0" baseline="0" noProof="0" dirty="0" smtClean="0">
                <a:ln>
                  <a:noFill/>
                </a:ln>
                <a:solidFill>
                  <a:srgbClr val="000000"/>
                </a:solidFill>
                <a:effectLst/>
                <a:uLnTx/>
                <a:uFillTx/>
                <a:latin typeface="Arial"/>
                <a:ea typeface="ＭＳ Ｐゴシック" pitchFamily="34" charset="-128"/>
                <a:cs typeface="+mn-cs"/>
              </a:rPr>
              <a:t>—Business &amp; Legal Resources 1408</a:t>
            </a:r>
          </a:p>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ＭＳ Ｐゴシック" pitchFamily="34" charset="-128"/>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02115">
                                            <p:txEl>
                                              <p:pRg st="0" end="0"/>
                                            </p:txEl>
                                          </p:spTgt>
                                        </p:tgtEl>
                                        <p:attrNameLst>
                                          <p:attrName>style.visibility</p:attrName>
                                        </p:attrNameLst>
                                      </p:cBhvr>
                                      <p:to>
                                        <p:strVal val="visible"/>
                                      </p:to>
                                    </p:set>
                                    <p:animEffect transition="in" filter="fade">
                                      <p:cBhvr>
                                        <p:cTn id="7" dur="500"/>
                                        <p:tgtEl>
                                          <p:spTgt spid="602115">
                                            <p:txEl>
                                              <p:pRg st="0" end="0"/>
                                            </p:txEl>
                                          </p:spTgt>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30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602115">
                                            <p:txEl>
                                              <p:pRg st="1" end="1"/>
                                            </p:txEl>
                                          </p:spTgt>
                                        </p:tgtEl>
                                        <p:attrNameLst>
                                          <p:attrName>style.visibility</p:attrName>
                                        </p:attrNameLst>
                                      </p:cBhvr>
                                      <p:to>
                                        <p:strVal val="visible"/>
                                      </p:to>
                                    </p:set>
                                    <p:animEffect transition="in" filter="fade">
                                      <p:cBhvr>
                                        <p:cTn id="16" dur="500"/>
                                        <p:tgtEl>
                                          <p:spTgt spid="602115">
                                            <p:txEl>
                                              <p:pRg st="1" end="1"/>
                                            </p:txEl>
                                          </p:spTgt>
                                        </p:tgtEl>
                                      </p:cBhvr>
                                    </p:animEffect>
                                  </p:childTnLst>
                                </p:cTn>
                              </p:par>
                            </p:childTnLst>
                          </p:cTn>
                        </p:par>
                      </p:childTnLst>
                    </p:cTn>
                  </p:par>
                  <p:par>
                    <p:cTn id="17" fill="hold">
                      <p:stCondLst>
                        <p:cond delay="indefinite"/>
                      </p:stCondLst>
                      <p:childTnLst>
                        <p:par>
                          <p:cTn id="18" fill="hold" nodeType="after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602115">
                                            <p:txEl>
                                              <p:pRg st="2" end="2"/>
                                            </p:txEl>
                                          </p:spTgt>
                                        </p:tgtEl>
                                        <p:attrNameLst>
                                          <p:attrName>style.visibility</p:attrName>
                                        </p:attrNameLst>
                                      </p:cBhvr>
                                      <p:to>
                                        <p:strVal val="visible"/>
                                      </p:to>
                                    </p:set>
                                    <p:animEffect transition="in" filter="fade">
                                      <p:cBhvr>
                                        <p:cTn id="21" dur="500"/>
                                        <p:tgtEl>
                                          <p:spTgt spid="602115">
                                            <p:txEl>
                                              <p:pRg st="2" end="2"/>
                                            </p:txEl>
                                          </p:spTgt>
                                        </p:tgtEl>
                                      </p:cBhvr>
                                    </p:animEffect>
                                  </p:childTnLst>
                                </p:cTn>
                              </p:par>
                            </p:childTnLst>
                          </p:cTn>
                        </p:par>
                      </p:childTnLst>
                    </p:cTn>
                  </p:par>
                  <p:par>
                    <p:cTn id="22" fill="hold">
                      <p:stCondLst>
                        <p:cond delay="indefinite"/>
                      </p:stCondLst>
                      <p:childTnLst>
                        <p:par>
                          <p:cTn id="23" fill="hold" nodeType="afterGroup">
                            <p:stCondLst>
                              <p:cond delay="0"/>
                            </p:stCondLst>
                            <p:childTnLst>
                              <p:par>
                                <p:cTn id="24" presetID="10" presetClass="entr" presetSubtype="0" fill="hold" nodeType="clickEffect">
                                  <p:stCondLst>
                                    <p:cond delay="0"/>
                                  </p:stCondLst>
                                  <p:iterate type="lt">
                                    <p:tmPct val="0"/>
                                  </p:iterate>
                                  <p:childTnLst>
                                    <p:set>
                                      <p:cBhvr>
                                        <p:cTn id="25" dur="1" fill="hold">
                                          <p:stCondLst>
                                            <p:cond delay="0"/>
                                          </p:stCondLst>
                                        </p:cTn>
                                        <p:tgtEl>
                                          <p:spTgt spid="602115">
                                            <p:txEl>
                                              <p:pRg st="3" end="3"/>
                                            </p:txEl>
                                          </p:spTgt>
                                        </p:tgtEl>
                                        <p:attrNameLst>
                                          <p:attrName>style.visibility</p:attrName>
                                        </p:attrNameLst>
                                      </p:cBhvr>
                                      <p:to>
                                        <p:strVal val="visible"/>
                                      </p:to>
                                    </p:set>
                                    <p:animEffect transition="in" filter="fade">
                                      <p:cBhvr>
                                        <p:cTn id="26" dur="500"/>
                                        <p:tgtEl>
                                          <p:spTgt spid="602115">
                                            <p:txEl>
                                              <p:pRg st="3" end="3"/>
                                            </p:txEl>
                                          </p:spTgt>
                                        </p:tgtEl>
                                      </p:cBhvr>
                                    </p:animEffect>
                                  </p:childTnLst>
                                </p:cTn>
                              </p:par>
                            </p:childTnLst>
                          </p:cTn>
                        </p:par>
                      </p:childTnLst>
                    </p:cTn>
                  </p:par>
                  <p:par>
                    <p:cTn id="27" fill="hold">
                      <p:stCondLst>
                        <p:cond delay="indefinite"/>
                      </p:stCondLst>
                      <p:childTnLst>
                        <p:par>
                          <p:cTn id="28" fill="hold" nodeType="after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602115">
                                            <p:txEl>
                                              <p:pRg st="4" end="4"/>
                                            </p:txEl>
                                          </p:spTgt>
                                        </p:tgtEl>
                                        <p:attrNameLst>
                                          <p:attrName>style.visibility</p:attrName>
                                        </p:attrNameLst>
                                      </p:cBhvr>
                                      <p:to>
                                        <p:strVal val="visible"/>
                                      </p:to>
                                    </p:set>
                                    <p:animEffect transition="in" filter="fade">
                                      <p:cBhvr>
                                        <p:cTn id="31" dur="500"/>
                                        <p:tgtEl>
                                          <p:spTgt spid="602115">
                                            <p:txEl>
                                              <p:pRg st="4" end="4"/>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6" presetClass="emph" presetSubtype="0" fill="hold" nodeType="clickEffect">
                                  <p:stCondLst>
                                    <p:cond delay="0"/>
                                  </p:stCondLst>
                                  <p:iterate type="lt">
                                    <p:tmPct val="4000"/>
                                  </p:iterate>
                                  <p:childTnLst>
                                    <p:set>
                                      <p:cBhvr override="childStyle">
                                        <p:cTn id="35" dur="500" fill="hold"/>
                                        <p:tgtEl>
                                          <p:spTgt spid="602115">
                                            <p:txEl>
                                              <p:pRg st="3" end="3"/>
                                            </p:txEl>
                                          </p:spTgt>
                                        </p:tgtEl>
                                        <p:attrNameLst>
                                          <p:attrName>style.color</p:attrName>
                                        </p:attrNameLst>
                                      </p:cBhvr>
                                      <p:to>
                                        <p:clrVal>
                                          <a:srgbClr val="000099"/>
                                        </p:clrVal>
                                      </p:to>
                                    </p:set>
                                    <p:set>
                                      <p:cBhvr>
                                        <p:cTn id="36" dur="500" fill="hold"/>
                                        <p:tgtEl>
                                          <p:spTgt spid="602115">
                                            <p:txEl>
                                              <p:pRg st="3" end="3"/>
                                            </p:txEl>
                                          </p:spTgt>
                                        </p:tgtEl>
                                        <p:attrNameLst>
                                          <p:attrName>fillcolor</p:attrName>
                                        </p:attrNameLst>
                                      </p:cBhvr>
                                      <p:to>
                                        <p:clrVal>
                                          <a:srgbClr val="000099"/>
                                        </p:clrVal>
                                      </p:to>
                                    </p:set>
                                    <p:set>
                                      <p:cBhvr>
                                        <p:cTn id="37" dur="500" fill="hold"/>
                                        <p:tgtEl>
                                          <p:spTgt spid="602115">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rcRect r="6177"/>
          <a:stretch>
            <a:fillRect/>
          </a:stretch>
        </p:blipFill>
        <p:spPr bwMode="auto">
          <a:xfrm>
            <a:off x="0" y="398463"/>
            <a:ext cx="9144000" cy="645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Rectangle 2"/>
          <p:cNvSpPr>
            <a:spLocks noGrp="1" noChangeArrowheads="1"/>
          </p:cNvSpPr>
          <p:nvPr>
            <p:ph type="title"/>
          </p:nvPr>
        </p:nvSpPr>
        <p:spPr/>
        <p:txBody>
          <a:bodyPr/>
          <a:lstStyle/>
          <a:p>
            <a:pPr eaLnBrk="1" hangingPunct="1">
              <a:defRPr/>
            </a:pPr>
            <a:r>
              <a:rPr lang="en-US" dirty="0" smtClean="0">
                <a:solidFill>
                  <a:schemeClr val="tx1"/>
                </a:solidFill>
                <a:cs typeface="Articulate" pitchFamily="2" charset="0"/>
              </a:rPr>
              <a:t>True or False?</a:t>
            </a:r>
          </a:p>
        </p:txBody>
      </p:sp>
      <p:sp>
        <p:nvSpPr>
          <p:cNvPr id="605187" name="Rectangle 3"/>
          <p:cNvSpPr>
            <a:spLocks noGrp="1" noChangeArrowheads="1"/>
          </p:cNvSpPr>
          <p:nvPr>
            <p:ph idx="1"/>
          </p:nvPr>
        </p:nvSpPr>
        <p:spPr>
          <a:xfrm>
            <a:off x="825500" y="1782763"/>
            <a:ext cx="5414963" cy="4191000"/>
          </a:xfrm>
        </p:spPr>
        <p:txBody>
          <a:bodyPr/>
          <a:lstStyle/>
          <a:p>
            <a:pPr marL="0" indent="0" eaLnBrk="1" hangingPunct="1">
              <a:spcBef>
                <a:spcPts val="1200"/>
              </a:spcBef>
            </a:pPr>
            <a:r>
              <a:rPr lang="en-US" smtClean="0">
                <a:ea typeface="ＭＳ Ｐゴシック"/>
                <a:cs typeface="ＭＳ Ｐゴシック"/>
              </a:rPr>
              <a:t>Washing dishes in a dishwasher </a:t>
            </a:r>
            <a:r>
              <a:rPr lang="en-US" smtClean="0">
                <a:solidFill>
                  <a:srgbClr val="FF00FF"/>
                </a:solidFill>
                <a:ea typeface="ＭＳ Ｐゴシック"/>
                <a:cs typeface="ＭＳ Ｐゴシック"/>
              </a:rPr>
              <a:t/>
            </a:r>
            <a:br>
              <a:rPr lang="en-US" smtClean="0">
                <a:solidFill>
                  <a:srgbClr val="FF00FF"/>
                </a:solidFill>
                <a:ea typeface="ＭＳ Ｐゴシック"/>
                <a:cs typeface="ＭＳ Ｐゴシック"/>
              </a:rPr>
            </a:br>
            <a:r>
              <a:rPr lang="en-US" smtClean="0">
                <a:ea typeface="ＭＳ Ｐゴシック"/>
                <a:cs typeface="ＭＳ Ｐゴシック"/>
              </a:rPr>
              <a:t>uses less water than washing </a:t>
            </a:r>
            <a:r>
              <a:rPr lang="en-US" smtClean="0">
                <a:solidFill>
                  <a:srgbClr val="FF00FF"/>
                </a:solidFill>
                <a:ea typeface="ＭＳ Ｐゴシック"/>
                <a:cs typeface="ＭＳ Ｐゴシック"/>
              </a:rPr>
              <a:t/>
            </a:r>
            <a:br>
              <a:rPr lang="en-US" smtClean="0">
                <a:solidFill>
                  <a:srgbClr val="FF00FF"/>
                </a:solidFill>
                <a:ea typeface="ＭＳ Ｐゴシック"/>
                <a:cs typeface="ＭＳ Ｐゴシック"/>
              </a:rPr>
            </a:br>
            <a:r>
              <a:rPr lang="en-US" smtClean="0">
                <a:ea typeface="ＭＳ Ｐゴシック"/>
                <a:cs typeface="ＭＳ Ｐゴシック"/>
              </a:rPr>
              <a:t>by hand.</a:t>
            </a:r>
          </a:p>
        </p:txBody>
      </p:sp>
      <p:pic>
        <p:nvPicPr>
          <p:cNvPr id="2" name="Picture 1"/>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612775" y="2900363"/>
            <a:ext cx="220503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366713" y="1370013"/>
            <a:ext cx="8783637" cy="5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5403147" y="6588744"/>
            <a:ext cx="3657600" cy="40011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smtClean="0">
                <a:ln>
                  <a:noFill/>
                </a:ln>
                <a:solidFill>
                  <a:srgbClr val="000000"/>
                </a:solidFill>
                <a:effectLst/>
                <a:uLnTx/>
                <a:uFillTx/>
                <a:latin typeface="Arial"/>
                <a:ea typeface="ＭＳ Ｐゴシック" pitchFamily="34" charset="-128"/>
                <a:cs typeface="+mn-cs"/>
              </a:rPr>
              <a:t>© BLR</a:t>
            </a:r>
            <a:r>
              <a:rPr kumimoji="0" lang="en-US" sz="800" b="0" i="0" u="none" strike="noStrike" kern="1200" cap="none" spc="0" normalizeH="0" baseline="30000" noProof="0" dirty="0" smtClean="0">
                <a:ln>
                  <a:noFill/>
                </a:ln>
                <a:solidFill>
                  <a:srgbClr val="000000"/>
                </a:solidFill>
                <a:effectLst/>
                <a:uLnTx/>
                <a:uFillTx/>
                <a:latin typeface="Arial"/>
                <a:ea typeface="ＭＳ Ｐゴシック" pitchFamily="34" charset="-128"/>
                <a:cs typeface="+mn-cs"/>
              </a:rPr>
              <a:t>®</a:t>
            </a:r>
            <a:r>
              <a:rPr kumimoji="0" lang="en-US" sz="800" b="0" i="0" u="none" strike="noStrike" kern="1200" cap="none" spc="0" normalizeH="0" baseline="0" noProof="0" dirty="0" smtClean="0">
                <a:ln>
                  <a:noFill/>
                </a:ln>
                <a:solidFill>
                  <a:srgbClr val="000000"/>
                </a:solidFill>
                <a:effectLst/>
                <a:uLnTx/>
                <a:uFillTx/>
                <a:latin typeface="Arial"/>
                <a:ea typeface="ＭＳ Ｐゴシック" pitchFamily="34" charset="-128"/>
                <a:cs typeface="+mn-cs"/>
              </a:rPr>
              <a:t>—Business &amp; Legal Resources 1408</a:t>
            </a:r>
          </a:p>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ＭＳ Ｐゴシック" pitchFamily="34" charset="-128"/>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5187">
                                            <p:txEl>
                                              <p:pRg st="0" end="0"/>
                                            </p:txEl>
                                          </p:spTgt>
                                        </p:tgtEl>
                                        <p:attrNameLst>
                                          <p:attrName>style.visibility</p:attrName>
                                        </p:attrNameLst>
                                      </p:cBhvr>
                                      <p:to>
                                        <p:strVal val="visible"/>
                                      </p:to>
                                    </p:set>
                                    <p:animEffect transition="in" filter="fade">
                                      <p:cBhvr>
                                        <p:cTn id="7" dur="500"/>
                                        <p:tgtEl>
                                          <p:spTgt spid="6051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18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1"/>
          <p:cNvSpPr>
            <a:spLocks noGrp="1" noChangeArrowheads="1"/>
          </p:cNvSpPr>
          <p:nvPr>
            <p:ph type="title"/>
          </p:nvPr>
        </p:nvSpPr>
        <p:spPr/>
        <p:txBody>
          <a:bodyPr/>
          <a:lstStyle/>
          <a:p>
            <a:pPr eaLnBrk="1" hangingPunct="1">
              <a:defRPr/>
            </a:pPr>
            <a:r>
              <a:rPr lang="en-US" smtClean="0">
                <a:solidFill>
                  <a:schemeClr val="tx1"/>
                </a:solidFill>
                <a:cs typeface="Articulate" pitchFamily="2" charset="0"/>
              </a:rPr>
              <a:t>Key Points to Remember</a:t>
            </a:r>
          </a:p>
        </p:txBody>
      </p:sp>
      <p:sp>
        <p:nvSpPr>
          <p:cNvPr id="306188" name="Rectangle 12"/>
          <p:cNvSpPr>
            <a:spLocks noGrp="1" noChangeArrowheads="1"/>
          </p:cNvSpPr>
          <p:nvPr>
            <p:ph idx="1"/>
          </p:nvPr>
        </p:nvSpPr>
        <p:spPr>
          <a:xfrm>
            <a:off x="2719388" y="2209800"/>
            <a:ext cx="4791075" cy="4525963"/>
          </a:xfrm>
        </p:spPr>
        <p:txBody>
          <a:bodyPr/>
          <a:lstStyle/>
          <a:p>
            <a:pPr marL="228600" lvl="1" indent="-228600" eaLnBrk="1" hangingPunct="1"/>
            <a:r>
              <a:rPr lang="en-US" i="1" dirty="0" smtClean="0">
                <a:ea typeface="ＭＳ Ｐゴシック"/>
              </a:rPr>
              <a:t>Think</a:t>
            </a:r>
            <a:r>
              <a:rPr lang="en-US" dirty="0" smtClean="0">
                <a:ea typeface="ＭＳ Ｐゴシック"/>
              </a:rPr>
              <a:t> conservation </a:t>
            </a:r>
            <a:r>
              <a:rPr lang="en-US" dirty="0" smtClean="0">
                <a:solidFill>
                  <a:srgbClr val="FF00FF"/>
                </a:solidFill>
                <a:ea typeface="ＭＳ Ｐゴシック"/>
              </a:rPr>
              <a:t/>
            </a:r>
            <a:br>
              <a:rPr lang="en-US" dirty="0" smtClean="0">
                <a:solidFill>
                  <a:srgbClr val="FF00FF"/>
                </a:solidFill>
                <a:ea typeface="ＭＳ Ｐゴシック"/>
              </a:rPr>
            </a:br>
            <a:r>
              <a:rPr lang="en-US" dirty="0" smtClean="0">
                <a:ea typeface="ＭＳ Ｐゴシック"/>
              </a:rPr>
              <a:t>24 hours a day!</a:t>
            </a:r>
          </a:p>
          <a:p>
            <a:pPr marL="228600" lvl="1" indent="-228600" eaLnBrk="1" hangingPunct="1"/>
            <a:r>
              <a:rPr lang="en-US" dirty="0" smtClean="0">
                <a:ea typeface="ＭＳ Ｐゴシック"/>
              </a:rPr>
              <a:t>Develop a routine that </a:t>
            </a:r>
            <a:r>
              <a:rPr lang="en-US" dirty="0" smtClean="0">
                <a:solidFill>
                  <a:srgbClr val="FF00FF"/>
                </a:solidFill>
                <a:ea typeface="ＭＳ Ｐゴシック"/>
              </a:rPr>
              <a:t/>
            </a:r>
            <a:br>
              <a:rPr lang="en-US" dirty="0" smtClean="0">
                <a:solidFill>
                  <a:srgbClr val="FF00FF"/>
                </a:solidFill>
                <a:ea typeface="ＭＳ Ｐゴシック"/>
              </a:rPr>
            </a:br>
            <a:r>
              <a:rPr lang="en-US" dirty="0" smtClean="0">
                <a:ea typeface="ＭＳ Ｐゴシック"/>
              </a:rPr>
              <a:t>makes </a:t>
            </a:r>
            <a:r>
              <a:rPr lang="en-US" i="1" dirty="0" smtClean="0">
                <a:ea typeface="ＭＳ Ｐゴシック"/>
              </a:rPr>
              <a:t>you</a:t>
            </a:r>
            <a:r>
              <a:rPr lang="en-US" dirty="0" smtClean="0">
                <a:ea typeface="ＭＳ Ｐゴシック"/>
              </a:rPr>
              <a:t> most efficient.</a:t>
            </a:r>
          </a:p>
          <a:p>
            <a:pPr marL="228600" lvl="1" indent="-228600" eaLnBrk="1" hangingPunct="1"/>
            <a:r>
              <a:rPr lang="en-US" dirty="0" smtClean="0">
                <a:ea typeface="ＭＳ Ｐゴシック"/>
              </a:rPr>
              <a:t>Strive for continuous improvement. </a:t>
            </a:r>
          </a:p>
          <a:p>
            <a:pPr marL="228600" lvl="1" indent="-228600" eaLnBrk="1" hangingPunct="1"/>
            <a:r>
              <a:rPr lang="en-US" dirty="0" smtClean="0">
                <a:ea typeface="ＭＳ Ｐゴシック"/>
              </a:rPr>
              <a:t>Find new ways to conserve water.</a:t>
            </a:r>
          </a:p>
          <a:p>
            <a:pPr marL="228600" lvl="1" indent="-228600" eaLnBrk="1" hangingPunct="1"/>
            <a:r>
              <a:rPr lang="en-US" dirty="0" smtClean="0">
                <a:ea typeface="ＭＳ Ｐゴシック"/>
              </a:rPr>
              <a:t>Saving your company money </a:t>
            </a:r>
            <a:r>
              <a:rPr lang="en-US" dirty="0" smtClean="0">
                <a:solidFill>
                  <a:srgbClr val="FF00FF"/>
                </a:solidFill>
                <a:ea typeface="ＭＳ Ｐゴシック"/>
              </a:rPr>
              <a:t/>
            </a:r>
            <a:br>
              <a:rPr lang="en-US" dirty="0" smtClean="0">
                <a:solidFill>
                  <a:srgbClr val="FF00FF"/>
                </a:solidFill>
                <a:ea typeface="ＭＳ Ｐゴシック"/>
              </a:rPr>
            </a:br>
            <a:r>
              <a:rPr lang="en-US" dirty="0" smtClean="0">
                <a:ea typeface="ＭＳ Ｐゴシック"/>
              </a:rPr>
              <a:t>is good for </a:t>
            </a:r>
            <a:r>
              <a:rPr lang="en-US" i="1" dirty="0" smtClean="0">
                <a:ea typeface="ＭＳ Ｐゴシック"/>
              </a:rPr>
              <a:t>you,</a:t>
            </a:r>
            <a:r>
              <a:rPr lang="en-US" dirty="0" smtClean="0">
                <a:ea typeface="ＭＳ Ｐゴシック"/>
              </a:rPr>
              <a:t> too!</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6188">
                                            <p:txEl>
                                              <p:pRg st="0" end="0"/>
                                            </p:txEl>
                                          </p:spTgt>
                                        </p:tgtEl>
                                        <p:attrNameLst>
                                          <p:attrName>style.visibility</p:attrName>
                                        </p:attrNameLst>
                                      </p:cBhvr>
                                      <p:to>
                                        <p:strVal val="visible"/>
                                      </p:to>
                                    </p:set>
                                    <p:animEffect transition="in" filter="fade">
                                      <p:cBhvr>
                                        <p:cTn id="7" dur="1000"/>
                                        <p:tgtEl>
                                          <p:spTgt spid="306188">
                                            <p:txEl>
                                              <p:pRg st="0" end="0"/>
                                            </p:txEl>
                                          </p:spTgt>
                                        </p:tgtEl>
                                      </p:cBhvr>
                                    </p:animEffect>
                                    <p:anim calcmode="lin" valueType="num">
                                      <p:cBhvr>
                                        <p:cTn id="8" dur="1000" fill="hold"/>
                                        <p:tgtEl>
                                          <p:spTgt spid="30618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0618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6188">
                                            <p:txEl>
                                              <p:pRg st="1" end="1"/>
                                            </p:txEl>
                                          </p:spTgt>
                                        </p:tgtEl>
                                        <p:attrNameLst>
                                          <p:attrName>style.visibility</p:attrName>
                                        </p:attrNameLst>
                                      </p:cBhvr>
                                      <p:to>
                                        <p:strVal val="visible"/>
                                      </p:to>
                                    </p:set>
                                    <p:animEffect transition="in" filter="fade">
                                      <p:cBhvr>
                                        <p:cTn id="14" dur="1000"/>
                                        <p:tgtEl>
                                          <p:spTgt spid="306188">
                                            <p:txEl>
                                              <p:pRg st="1" end="1"/>
                                            </p:txEl>
                                          </p:spTgt>
                                        </p:tgtEl>
                                      </p:cBhvr>
                                    </p:animEffect>
                                    <p:anim calcmode="lin" valueType="num">
                                      <p:cBhvr>
                                        <p:cTn id="15" dur="1000" fill="hold"/>
                                        <p:tgtEl>
                                          <p:spTgt spid="30618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0618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06188">
                                            <p:txEl>
                                              <p:pRg st="2" end="2"/>
                                            </p:txEl>
                                          </p:spTgt>
                                        </p:tgtEl>
                                        <p:attrNameLst>
                                          <p:attrName>style.visibility</p:attrName>
                                        </p:attrNameLst>
                                      </p:cBhvr>
                                      <p:to>
                                        <p:strVal val="visible"/>
                                      </p:to>
                                    </p:set>
                                    <p:animEffect transition="in" filter="fade">
                                      <p:cBhvr>
                                        <p:cTn id="21" dur="1000"/>
                                        <p:tgtEl>
                                          <p:spTgt spid="306188">
                                            <p:txEl>
                                              <p:pRg st="2" end="2"/>
                                            </p:txEl>
                                          </p:spTgt>
                                        </p:tgtEl>
                                      </p:cBhvr>
                                    </p:animEffect>
                                    <p:anim calcmode="lin" valueType="num">
                                      <p:cBhvr>
                                        <p:cTn id="22" dur="1000" fill="hold"/>
                                        <p:tgtEl>
                                          <p:spTgt spid="30618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0618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06188">
                                            <p:txEl>
                                              <p:pRg st="3" end="3"/>
                                            </p:txEl>
                                          </p:spTgt>
                                        </p:tgtEl>
                                        <p:attrNameLst>
                                          <p:attrName>style.visibility</p:attrName>
                                        </p:attrNameLst>
                                      </p:cBhvr>
                                      <p:to>
                                        <p:strVal val="visible"/>
                                      </p:to>
                                    </p:set>
                                    <p:animEffect transition="in" filter="fade">
                                      <p:cBhvr>
                                        <p:cTn id="28" dur="1000"/>
                                        <p:tgtEl>
                                          <p:spTgt spid="306188">
                                            <p:txEl>
                                              <p:pRg st="3" end="3"/>
                                            </p:txEl>
                                          </p:spTgt>
                                        </p:tgtEl>
                                      </p:cBhvr>
                                    </p:animEffect>
                                    <p:anim calcmode="lin" valueType="num">
                                      <p:cBhvr>
                                        <p:cTn id="29" dur="1000" fill="hold"/>
                                        <p:tgtEl>
                                          <p:spTgt spid="30618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0618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06188">
                                            <p:txEl>
                                              <p:pRg st="4" end="4"/>
                                            </p:txEl>
                                          </p:spTgt>
                                        </p:tgtEl>
                                        <p:attrNameLst>
                                          <p:attrName>style.visibility</p:attrName>
                                        </p:attrNameLst>
                                      </p:cBhvr>
                                      <p:to>
                                        <p:strVal val="visible"/>
                                      </p:to>
                                    </p:set>
                                    <p:animEffect transition="in" filter="fade">
                                      <p:cBhvr>
                                        <p:cTn id="35" dur="1000"/>
                                        <p:tgtEl>
                                          <p:spTgt spid="306188">
                                            <p:txEl>
                                              <p:pRg st="4" end="4"/>
                                            </p:txEl>
                                          </p:spTgt>
                                        </p:tgtEl>
                                      </p:cBhvr>
                                    </p:animEffect>
                                    <p:anim calcmode="lin" valueType="num">
                                      <p:cBhvr>
                                        <p:cTn id="36" dur="1000" fill="hold"/>
                                        <p:tgtEl>
                                          <p:spTgt spid="30618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0618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88"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1"/>
          <p:cNvSpPr>
            <a:spLocks noGrp="1" noChangeArrowheads="1"/>
          </p:cNvSpPr>
          <p:nvPr>
            <p:ph type="title"/>
          </p:nvPr>
        </p:nvSpPr>
        <p:spPr/>
        <p:txBody>
          <a:bodyPr/>
          <a:lstStyle/>
          <a:p>
            <a:pPr eaLnBrk="1" hangingPunct="1">
              <a:defRPr/>
            </a:pPr>
            <a:r>
              <a:rPr lang="en-US" smtClean="0">
                <a:solidFill>
                  <a:schemeClr val="tx1"/>
                </a:solidFill>
                <a:cs typeface="Articulate" pitchFamily="2" charset="0"/>
              </a:rPr>
              <a:t>What Is Conservation?</a:t>
            </a:r>
            <a:r>
              <a:rPr lang="en-US" smtClean="0">
                <a:solidFill>
                  <a:srgbClr val="FF00FF"/>
                </a:solidFill>
                <a:cs typeface="Articulate" pitchFamily="2" charset="0"/>
              </a:rPr>
              <a:t/>
            </a:r>
            <a:br>
              <a:rPr lang="en-US" smtClean="0">
                <a:solidFill>
                  <a:srgbClr val="FF00FF"/>
                </a:solidFill>
                <a:cs typeface="Articulate" pitchFamily="2" charset="0"/>
              </a:rPr>
            </a:br>
            <a:r>
              <a:rPr lang="en-US" smtClean="0">
                <a:solidFill>
                  <a:schemeClr val="tx1"/>
                </a:solidFill>
                <a:cs typeface="Articulate" pitchFamily="2" charset="0"/>
              </a:rPr>
              <a:t>Why Does It Matter?</a:t>
            </a:r>
          </a:p>
        </p:txBody>
      </p:sp>
      <p:sp>
        <p:nvSpPr>
          <p:cNvPr id="345102" name="Rectangle 14"/>
          <p:cNvSpPr>
            <a:spLocks noGrp="1" noChangeArrowheads="1"/>
          </p:cNvSpPr>
          <p:nvPr>
            <p:ph idx="1"/>
          </p:nvPr>
        </p:nvSpPr>
        <p:spPr/>
        <p:txBody>
          <a:bodyPr/>
          <a:lstStyle/>
          <a:p>
            <a:pPr marL="342900" lvl="1" eaLnBrk="1" hangingPunct="1"/>
            <a:r>
              <a:rPr lang="en-US" dirty="0" smtClean="0">
                <a:ea typeface="ＭＳ Ｐゴシック"/>
              </a:rPr>
              <a:t>Protection</a:t>
            </a:r>
          </a:p>
          <a:p>
            <a:pPr marL="342900" lvl="1" eaLnBrk="1" hangingPunct="1"/>
            <a:r>
              <a:rPr lang="en-US" dirty="0" smtClean="0">
                <a:ea typeface="ＭＳ Ｐゴシック"/>
              </a:rPr>
              <a:t>Improvement</a:t>
            </a:r>
          </a:p>
          <a:p>
            <a:pPr marL="342900" lvl="1" eaLnBrk="1" hangingPunct="1"/>
            <a:r>
              <a:rPr lang="en-US" dirty="0" smtClean="0">
                <a:ea typeface="ＭＳ Ｐゴシック"/>
              </a:rPr>
              <a:t>Wise use of natural resources</a:t>
            </a:r>
          </a:p>
          <a:p>
            <a:pPr marL="0" indent="0" eaLnBrk="1" hangingPunct="1"/>
            <a:endParaRPr lang="en-US" dirty="0" smtClean="0">
              <a:solidFill>
                <a:srgbClr val="003300"/>
              </a:solidFill>
              <a:ea typeface="ＭＳ Ｐゴシック"/>
              <a:cs typeface="ＭＳ Ｐゴシック"/>
            </a:endParaRPr>
          </a:p>
        </p:txBody>
      </p:sp>
      <p:pic>
        <p:nvPicPr>
          <p:cNvPr id="17412" name="Picture 1"/>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735013" y="3460750"/>
            <a:ext cx="587057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857250" y="5357813"/>
            <a:ext cx="800100" cy="48577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45102">
                                            <p:txEl>
                                              <p:pRg st="0" end="0"/>
                                            </p:txEl>
                                          </p:spTgt>
                                        </p:tgtEl>
                                        <p:attrNameLst>
                                          <p:attrName>style.visibility</p:attrName>
                                        </p:attrNameLst>
                                      </p:cBhvr>
                                      <p:to>
                                        <p:strVal val="visible"/>
                                      </p:to>
                                    </p:set>
                                    <p:animEffect transition="in" filter="fade">
                                      <p:cBhvr>
                                        <p:cTn id="7" dur="500"/>
                                        <p:tgtEl>
                                          <p:spTgt spid="3451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45102">
                                            <p:txEl>
                                              <p:pRg st="1" end="1"/>
                                            </p:txEl>
                                          </p:spTgt>
                                        </p:tgtEl>
                                        <p:attrNameLst>
                                          <p:attrName>style.visibility</p:attrName>
                                        </p:attrNameLst>
                                      </p:cBhvr>
                                      <p:to>
                                        <p:strVal val="visible"/>
                                      </p:to>
                                    </p:set>
                                    <p:animEffect transition="in" filter="fade">
                                      <p:cBhvr>
                                        <p:cTn id="12" dur="500"/>
                                        <p:tgtEl>
                                          <p:spTgt spid="3451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45102">
                                            <p:txEl>
                                              <p:pRg st="2" end="2"/>
                                            </p:txEl>
                                          </p:spTgt>
                                        </p:tgtEl>
                                        <p:attrNameLst>
                                          <p:attrName>style.visibility</p:attrName>
                                        </p:attrNameLst>
                                      </p:cBhvr>
                                      <p:to>
                                        <p:strVal val="visible"/>
                                      </p:to>
                                    </p:set>
                                    <p:animEffect transition="in" filter="fade">
                                      <p:cBhvr>
                                        <p:cTn id="17" dur="500"/>
                                        <p:tgtEl>
                                          <p:spTgt spid="34510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7412"/>
                                        </p:tgtEl>
                                        <p:attrNameLst>
                                          <p:attrName>style.visibility</p:attrName>
                                        </p:attrNameLst>
                                      </p:cBhvr>
                                      <p:to>
                                        <p:strVal val="visible"/>
                                      </p:to>
                                    </p:set>
                                    <p:animEffect transition="in" filter="wipe(left)">
                                      <p:cBhvr>
                                        <p:cTn id="22" dur="500"/>
                                        <p:tgtEl>
                                          <p:spTgt spid="174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nodePh="1">
                                  <p:stCondLst>
                                    <p:cond delay="0"/>
                                  </p:stCondLst>
                                  <p:endCondLst>
                                    <p:cond evt="begin" delay="0">
                                      <p:tn val="25"/>
                                    </p:cond>
                                  </p:end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rcRect l="6390"/>
          <a:stretch>
            <a:fillRect/>
          </a:stretch>
        </p:blipFill>
        <p:spPr bwMode="auto">
          <a:xfrm>
            <a:off x="0" y="463550"/>
            <a:ext cx="9144000" cy="644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2"/>
          <p:cNvSpPr>
            <a:spLocks noGrp="1" noChangeArrowheads="1"/>
          </p:cNvSpPr>
          <p:nvPr>
            <p:ph type="title"/>
          </p:nvPr>
        </p:nvSpPr>
        <p:spPr/>
        <p:txBody>
          <a:bodyPr/>
          <a:lstStyle/>
          <a:p>
            <a:pPr eaLnBrk="1" hangingPunct="1">
              <a:defRPr/>
            </a:pPr>
            <a:r>
              <a:rPr lang="en-US" dirty="0" smtClean="0">
                <a:solidFill>
                  <a:schemeClr val="bg1"/>
                </a:solidFill>
                <a:cs typeface="Articulate" pitchFamily="2" charset="0"/>
              </a:rPr>
              <a:t>The Goal of Conservation</a:t>
            </a:r>
          </a:p>
        </p:txBody>
      </p:sp>
      <p:sp>
        <p:nvSpPr>
          <p:cNvPr id="18437" name="Rectangle 3"/>
          <p:cNvSpPr>
            <a:spLocks noGrp="1" noChangeArrowheads="1"/>
          </p:cNvSpPr>
          <p:nvPr>
            <p:ph idx="1"/>
          </p:nvPr>
        </p:nvSpPr>
        <p:spPr>
          <a:xfrm>
            <a:off x="1233577" y="1713671"/>
            <a:ext cx="6288658" cy="4525963"/>
          </a:xfrm>
        </p:spPr>
        <p:txBody>
          <a:bodyPr/>
          <a:lstStyle/>
          <a:p>
            <a:pPr marL="0" indent="0" eaLnBrk="1" hangingPunct="1"/>
            <a:r>
              <a:rPr lang="en-US" dirty="0" smtClean="0">
                <a:solidFill>
                  <a:schemeClr val="bg1"/>
                </a:solidFill>
                <a:ea typeface="ＭＳ Ｐゴシック"/>
                <a:cs typeface="ＭＳ Ｐゴシック"/>
              </a:rPr>
              <a:t>Sustainability is:</a:t>
            </a:r>
          </a:p>
          <a:p>
            <a:pPr lvl="1" eaLnBrk="1" hangingPunct="1"/>
            <a:r>
              <a:rPr lang="en-US" dirty="0" smtClean="0">
                <a:solidFill>
                  <a:schemeClr val="bg1"/>
                </a:solidFill>
                <a:ea typeface="ＭＳ Ｐゴシック"/>
              </a:rPr>
              <a:t>Meeting the needs of the present generation without compromising the ability of future generations to meet their own needs!</a:t>
            </a:r>
          </a:p>
        </p:txBody>
      </p:sp>
      <p:pic>
        <p:nvPicPr>
          <p:cNvPr id="6" name="Picture 5"/>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366713" y="1382771"/>
            <a:ext cx="8783610" cy="54859"/>
          </a:xfrm>
          <a:prstGeom prst="rect">
            <a:avLst/>
          </a:prstGeom>
        </p:spPr>
      </p:pic>
      <p:sp>
        <p:nvSpPr>
          <p:cNvPr id="7" name="Text Box 7"/>
          <p:cNvSpPr txBox="1">
            <a:spLocks noChangeArrowheads="1"/>
          </p:cNvSpPr>
          <p:nvPr/>
        </p:nvSpPr>
        <p:spPr bwMode="auto">
          <a:xfrm>
            <a:off x="5403147" y="6588744"/>
            <a:ext cx="3657600" cy="40011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smtClean="0">
                <a:ln>
                  <a:noFill/>
                </a:ln>
                <a:solidFill>
                  <a:schemeClr val="bg1"/>
                </a:solidFill>
                <a:effectLst/>
                <a:uLnTx/>
                <a:uFillTx/>
                <a:latin typeface="Arial"/>
                <a:ea typeface="ＭＳ Ｐゴシック" pitchFamily="34" charset="-128"/>
                <a:cs typeface="+mn-cs"/>
              </a:rPr>
              <a:t>© BLR</a:t>
            </a:r>
            <a:r>
              <a:rPr kumimoji="0" lang="en-US" sz="800" b="0" i="0" u="none" strike="noStrike" kern="1200" cap="none" spc="0" normalizeH="0" baseline="30000" noProof="0" dirty="0" smtClean="0">
                <a:ln>
                  <a:noFill/>
                </a:ln>
                <a:solidFill>
                  <a:schemeClr val="bg1"/>
                </a:solidFill>
                <a:effectLst/>
                <a:uLnTx/>
                <a:uFillTx/>
                <a:latin typeface="Arial"/>
                <a:ea typeface="ＭＳ Ｐゴシック" pitchFamily="34" charset="-128"/>
                <a:cs typeface="+mn-cs"/>
              </a:rPr>
              <a:t>®</a:t>
            </a:r>
            <a:r>
              <a:rPr kumimoji="0" lang="en-US" sz="800" b="0" i="0" u="none" strike="noStrike" kern="1200" cap="none" spc="0" normalizeH="0" baseline="0" noProof="0" dirty="0" smtClean="0">
                <a:ln>
                  <a:noFill/>
                </a:ln>
                <a:solidFill>
                  <a:schemeClr val="bg1"/>
                </a:solidFill>
                <a:effectLst/>
                <a:uLnTx/>
                <a:uFillTx/>
                <a:latin typeface="Arial"/>
                <a:ea typeface="ＭＳ Ｐゴシック" pitchFamily="34" charset="-128"/>
                <a:cs typeface="+mn-cs"/>
              </a:rPr>
              <a:t>—Business &amp; Legal Resources 1408</a:t>
            </a:r>
          </a:p>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800" b="0" i="0" u="none" strike="noStrike" kern="1200" cap="none" spc="0" normalizeH="0" baseline="0" noProof="0" dirty="0">
              <a:ln>
                <a:noFill/>
              </a:ln>
              <a:solidFill>
                <a:schemeClr val="bg1"/>
              </a:solidFill>
              <a:effectLst/>
              <a:uLnTx/>
              <a:uFillTx/>
              <a:latin typeface="Arial"/>
              <a:ea typeface="ＭＳ Ｐゴシック" pitchFamily="34" charset="-128"/>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7">
                                            <p:txEl>
                                              <p:pRg st="0" end="0"/>
                                            </p:txEl>
                                          </p:spTgt>
                                        </p:tgtEl>
                                        <p:attrNameLst>
                                          <p:attrName>style.visibility</p:attrName>
                                        </p:attrNameLst>
                                      </p:cBhvr>
                                      <p:to>
                                        <p:strVal val="visible"/>
                                      </p:to>
                                    </p:set>
                                    <p:animEffect transition="in" filter="fade">
                                      <p:cBhvr>
                                        <p:cTn id="7" dur="500"/>
                                        <p:tgtEl>
                                          <p:spTgt spid="1843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437">
                                            <p:txEl>
                                              <p:pRg st="1" end="1"/>
                                            </p:txEl>
                                          </p:spTgt>
                                        </p:tgtEl>
                                        <p:attrNameLst>
                                          <p:attrName>style.visibility</p:attrName>
                                        </p:attrNameLst>
                                      </p:cBhvr>
                                      <p:to>
                                        <p:strVal val="visible"/>
                                      </p:to>
                                    </p:set>
                                    <p:animEffect transition="in" filter="fade">
                                      <p:cBhvr>
                                        <p:cTn id="10" dur="500"/>
                                        <p:tgtEl>
                                          <p:spTgt spid="184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defRPr/>
            </a:pPr>
            <a:r>
              <a:rPr lang="en-US" smtClean="0">
                <a:cs typeface="Articulate" pitchFamily="2" charset="0"/>
              </a:rPr>
              <a:t>Water Conservation</a:t>
            </a:r>
          </a:p>
        </p:txBody>
      </p:sp>
      <p:sp>
        <p:nvSpPr>
          <p:cNvPr id="558083" name="Rectangle 3"/>
          <p:cNvSpPr>
            <a:spLocks noGrp="1" noChangeArrowheads="1"/>
          </p:cNvSpPr>
          <p:nvPr>
            <p:ph idx="1"/>
          </p:nvPr>
        </p:nvSpPr>
        <p:spPr>
          <a:xfrm>
            <a:off x="503238" y="1703388"/>
            <a:ext cx="3390900" cy="1447800"/>
          </a:xfrm>
        </p:spPr>
        <p:txBody>
          <a:bodyPr/>
          <a:lstStyle/>
          <a:p>
            <a:pPr lvl="1" eaLnBrk="1" hangingPunct="1"/>
            <a:r>
              <a:rPr lang="en-US" smtClean="0">
                <a:ea typeface="ＭＳ Ｐゴシック"/>
              </a:rPr>
              <a:t>Not using more than you need</a:t>
            </a:r>
          </a:p>
          <a:p>
            <a:pPr lvl="1" eaLnBrk="1" hangingPunct="1"/>
            <a:r>
              <a:rPr lang="en-US" smtClean="0">
                <a:ea typeface="ＭＳ Ｐゴシック"/>
              </a:rPr>
              <a:t>Avoiding pollution</a:t>
            </a:r>
          </a:p>
        </p:txBody>
      </p:sp>
      <p:sp>
        <p:nvSpPr>
          <p:cNvPr id="19460" name="TextBox 1"/>
          <p:cNvSpPr txBox="1">
            <a:spLocks noChangeArrowheads="1"/>
          </p:cNvSpPr>
          <p:nvPr/>
        </p:nvSpPr>
        <p:spPr bwMode="auto">
          <a:xfrm>
            <a:off x="767207" y="3205163"/>
            <a:ext cx="39789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r>
              <a:rPr lang="en-US" b="1">
                <a:solidFill>
                  <a:schemeClr val="accent1"/>
                </a:solidFill>
              </a:rPr>
              <a:t>Think water conservation </a:t>
            </a:r>
            <a:r>
              <a:rPr lang="en-US" b="1">
                <a:solidFill>
                  <a:srgbClr val="FF00FF"/>
                </a:solidFill>
              </a:rPr>
              <a:t/>
            </a:r>
            <a:br>
              <a:rPr lang="en-US" b="1">
                <a:solidFill>
                  <a:srgbClr val="FF00FF"/>
                </a:solidFill>
              </a:rPr>
            </a:br>
            <a:r>
              <a:rPr lang="en-US" b="1">
                <a:solidFill>
                  <a:schemeClr val="accent1"/>
                </a:solidFill>
              </a:rPr>
              <a:t>24 hours a day!</a:t>
            </a:r>
          </a:p>
        </p:txBody>
      </p:sp>
      <p:pic>
        <p:nvPicPr>
          <p:cNvPr id="21509" name="Picture 1"/>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5146675" y="1803400"/>
            <a:ext cx="3297238"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58083">
                                            <p:txEl>
                                              <p:pRg st="0" end="0"/>
                                            </p:txEl>
                                          </p:spTgt>
                                        </p:tgtEl>
                                        <p:attrNameLst>
                                          <p:attrName>style.visibility</p:attrName>
                                        </p:attrNameLst>
                                      </p:cBhvr>
                                      <p:to>
                                        <p:strVal val="visible"/>
                                      </p:to>
                                    </p:set>
                                    <p:animEffect transition="in" filter="fade">
                                      <p:cBhvr>
                                        <p:cTn id="7" dur="500"/>
                                        <p:tgtEl>
                                          <p:spTgt spid="5580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58083">
                                            <p:txEl>
                                              <p:pRg st="1" end="1"/>
                                            </p:txEl>
                                          </p:spTgt>
                                        </p:tgtEl>
                                        <p:attrNameLst>
                                          <p:attrName>style.visibility</p:attrName>
                                        </p:attrNameLst>
                                      </p:cBhvr>
                                      <p:to>
                                        <p:strVal val="visible"/>
                                      </p:to>
                                    </p:set>
                                    <p:animEffect transition="in" filter="fade">
                                      <p:cBhvr>
                                        <p:cTn id="12" dur="500"/>
                                        <p:tgtEl>
                                          <p:spTgt spid="5580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460"/>
                                        </p:tgtEl>
                                        <p:attrNameLst>
                                          <p:attrName>style.visibility</p:attrName>
                                        </p:attrNameLst>
                                      </p:cBhvr>
                                      <p:to>
                                        <p:strVal val="visible"/>
                                      </p:to>
                                    </p:set>
                                    <p:animEffect transition="in" filter="fade">
                                      <p:cBhvr>
                                        <p:cTn id="17"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Grp="1" noChangeArrowheads="1"/>
          </p:cNvSpPr>
          <p:nvPr>
            <p:ph type="title"/>
          </p:nvPr>
        </p:nvSpPr>
        <p:spPr/>
        <p:txBody>
          <a:bodyPr/>
          <a:lstStyle/>
          <a:p>
            <a:pPr eaLnBrk="1" hangingPunct="1">
              <a:defRPr/>
            </a:pPr>
            <a:r>
              <a:rPr lang="en-US" smtClean="0">
                <a:cs typeface="Articulate" pitchFamily="2" charset="0"/>
              </a:rPr>
              <a:t>Water: Elixir of Life</a:t>
            </a:r>
          </a:p>
        </p:txBody>
      </p:sp>
      <p:sp>
        <p:nvSpPr>
          <p:cNvPr id="603142" name="Rectangle 6"/>
          <p:cNvSpPr>
            <a:spLocks noGrp="1" noChangeArrowheads="1"/>
          </p:cNvSpPr>
          <p:nvPr>
            <p:ph idx="1"/>
          </p:nvPr>
        </p:nvSpPr>
        <p:spPr>
          <a:xfrm>
            <a:off x="457200" y="1712913"/>
            <a:ext cx="3929063" cy="4525962"/>
          </a:xfrm>
        </p:spPr>
        <p:txBody>
          <a:bodyPr/>
          <a:lstStyle/>
          <a:p>
            <a:pPr lvl="1" eaLnBrk="1" hangingPunct="1"/>
            <a:r>
              <a:rPr lang="en-US" smtClean="0">
                <a:ea typeface="ＭＳ Ｐゴシック"/>
              </a:rPr>
              <a:t>71% of the earth is covered with water</a:t>
            </a:r>
          </a:p>
          <a:p>
            <a:pPr lvl="1" eaLnBrk="1" hangingPunct="1"/>
            <a:r>
              <a:rPr lang="en-US" smtClean="0">
                <a:ea typeface="ＭＳ Ｐゴシック"/>
              </a:rPr>
              <a:t>Human body is about </a:t>
            </a:r>
            <a:r>
              <a:rPr lang="en-US" smtClean="0">
                <a:solidFill>
                  <a:srgbClr val="FF00FF"/>
                </a:solidFill>
                <a:ea typeface="ＭＳ Ｐゴシック"/>
              </a:rPr>
              <a:t/>
            </a:r>
            <a:br>
              <a:rPr lang="en-US" smtClean="0">
                <a:solidFill>
                  <a:srgbClr val="FF00FF"/>
                </a:solidFill>
                <a:ea typeface="ＭＳ Ｐゴシック"/>
              </a:rPr>
            </a:br>
            <a:r>
              <a:rPr lang="en-US" smtClean="0">
                <a:ea typeface="ＭＳ Ｐゴシック"/>
              </a:rPr>
              <a:t>60% water</a:t>
            </a:r>
          </a:p>
          <a:p>
            <a:pPr marL="0" indent="0" eaLnBrk="1" hangingPunct="1"/>
            <a:endParaRPr lang="en-US" smtClean="0">
              <a:ea typeface="ＭＳ Ｐゴシック"/>
              <a:cs typeface="ＭＳ Ｐゴシック"/>
            </a:endParaRPr>
          </a:p>
        </p:txBody>
      </p:sp>
      <p:pic>
        <p:nvPicPr>
          <p:cNvPr id="3" name="man"/>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883150" y="723900"/>
            <a:ext cx="3573463"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water"/>
          <p:cNvPicPr>
            <a:picLocks/>
          </p:cNvPicPr>
          <p:nvPr>
            <p:custDataLst>
              <p:tags r:id="rId3"/>
            </p:custDataLst>
          </p:nvPr>
        </p:nvPicPr>
        <p:blipFill>
          <a:blip r:embed="rId8" cstate="print">
            <a:extLst>
              <a:ext uri="{28A0092B-C50C-407E-A947-70E740481C1C}">
                <a14:useLocalDpi xmlns:a14="http://schemas.microsoft.com/office/drawing/2010/main" val="0"/>
              </a:ext>
            </a:extLst>
          </a:blip>
          <a:srcRect t="28630" r="4613"/>
          <a:stretch>
            <a:fillRect/>
          </a:stretch>
        </p:blipFill>
        <p:spPr bwMode="auto">
          <a:xfrm>
            <a:off x="4879975" y="2501900"/>
            <a:ext cx="3406775"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lobe"/>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3657600" y="1703388"/>
            <a:ext cx="5486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03142">
                                            <p:txEl>
                                              <p:pRg st="0" end="0"/>
                                            </p:txEl>
                                          </p:spTgt>
                                        </p:tgtEl>
                                        <p:attrNameLst>
                                          <p:attrName>style.visibility</p:attrName>
                                        </p:attrNameLst>
                                      </p:cBhvr>
                                      <p:to>
                                        <p:strVal val="visible"/>
                                      </p:to>
                                    </p:set>
                                    <p:animEffect transition="in" filter="fade">
                                      <p:cBhvr>
                                        <p:cTn id="7" dur="500"/>
                                        <p:tgtEl>
                                          <p:spTgt spid="603142">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603142">
                                            <p:txEl>
                                              <p:pRg st="1" end="1"/>
                                            </p:txEl>
                                          </p:spTgt>
                                        </p:tgtEl>
                                        <p:attrNameLst>
                                          <p:attrName>style.visibility</p:attrName>
                                        </p:attrNameLst>
                                      </p:cBhvr>
                                      <p:to>
                                        <p:strVal val="visible"/>
                                      </p:to>
                                    </p:set>
                                    <p:animEffect transition="in" filter="fade">
                                      <p:cBhvr>
                                        <p:cTn id="16" dur="500"/>
                                        <p:tgtEl>
                                          <p:spTgt spid="603142">
                                            <p:txEl>
                                              <p:pRg st="1" end="1"/>
                                            </p:txEl>
                                          </p:spTgt>
                                        </p:tgtEl>
                                      </p:cBhvr>
                                    </p:animEffec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par>
                          <p:cTn id="19" fill="hold" nodeType="afterGroup">
                            <p:stCondLst>
                              <p:cond delay="500"/>
                            </p:stCondLst>
                            <p:childTnLst>
                              <p:par>
                                <p:cTn id="20" presetID="10"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nodeType="afterGroup">
                            <p:stCondLst>
                              <p:cond delay="1000"/>
                            </p:stCondLst>
                            <p:childTnLst>
                              <p:par>
                                <p:cTn id="24" presetID="2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ophin"/>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0" y="436563"/>
            <a:ext cx="9144000" cy="642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oat"/>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rcRect r="6680"/>
          <a:stretch>
            <a:fillRect/>
          </a:stretch>
        </p:blipFill>
        <p:spPr bwMode="auto">
          <a:xfrm>
            <a:off x="0" y="436563"/>
            <a:ext cx="9144000" cy="650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am"/>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rcRect l="7175" t="2827"/>
          <a:stretch>
            <a:fillRect/>
          </a:stretch>
        </p:blipFill>
        <p:spPr bwMode="auto">
          <a:xfrm>
            <a:off x="0" y="436563"/>
            <a:ext cx="9155113" cy="650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Rectangle 2"/>
          <p:cNvSpPr>
            <a:spLocks noGrp="1" noChangeArrowheads="1"/>
          </p:cNvSpPr>
          <p:nvPr>
            <p:ph type="title"/>
          </p:nvPr>
        </p:nvSpPr>
        <p:spPr/>
        <p:txBody>
          <a:bodyPr/>
          <a:lstStyle/>
          <a:p>
            <a:pPr eaLnBrk="1" hangingPunct="1">
              <a:defRPr/>
            </a:pPr>
            <a:r>
              <a:rPr lang="en-US" smtClean="0">
                <a:solidFill>
                  <a:schemeClr val="tx1"/>
                </a:solidFill>
                <a:effectLst>
                  <a:outerShdw blurRad="38100" dist="38100" dir="2700000" algn="tl">
                    <a:srgbClr val="C0C0C0"/>
                  </a:outerShdw>
                </a:effectLst>
                <a:latin typeface="Articulate" pitchFamily="2" charset="0"/>
                <a:ea typeface="ＭＳ Ｐゴシック"/>
                <a:cs typeface="Articulate" pitchFamily="2" charset="0"/>
              </a:rPr>
              <a:t>Water, Water, Everywhere!</a:t>
            </a:r>
          </a:p>
        </p:txBody>
      </p:sp>
      <p:pic>
        <p:nvPicPr>
          <p:cNvPr id="12" name="Picture 11"/>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tretch>
            <a:fillRect/>
          </a:stretch>
        </p:blipFill>
        <p:spPr>
          <a:xfrm>
            <a:off x="366713" y="1382771"/>
            <a:ext cx="8783610" cy="54859"/>
          </a:xfrm>
          <a:prstGeom prst="rect">
            <a:avLst/>
          </a:prstGeom>
        </p:spPr>
      </p:pic>
      <p:sp>
        <p:nvSpPr>
          <p:cNvPr id="3" name="PPTShape_0"/>
          <p:cNvSpPr/>
          <p:nvPr/>
        </p:nvSpPr>
        <p:spPr bwMode="auto">
          <a:xfrm>
            <a:off x="0" y="0"/>
            <a:ext cx="144797" cy="46166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8" name="Text Box 7"/>
          <p:cNvSpPr txBox="1">
            <a:spLocks noChangeArrowheads="1"/>
          </p:cNvSpPr>
          <p:nvPr/>
        </p:nvSpPr>
        <p:spPr bwMode="auto">
          <a:xfrm>
            <a:off x="5403147" y="6588744"/>
            <a:ext cx="3657600" cy="40011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smtClean="0">
                <a:ln>
                  <a:noFill/>
                </a:ln>
                <a:solidFill>
                  <a:schemeClr val="bg1"/>
                </a:solidFill>
                <a:effectLst/>
                <a:uLnTx/>
                <a:uFillTx/>
                <a:latin typeface="Arial"/>
                <a:ea typeface="ＭＳ Ｐゴシック" pitchFamily="34" charset="-128"/>
                <a:cs typeface="+mn-cs"/>
              </a:rPr>
              <a:t>© BLR</a:t>
            </a:r>
            <a:r>
              <a:rPr kumimoji="0" lang="en-US" sz="800" b="0" i="0" u="none" strike="noStrike" kern="1200" cap="none" spc="0" normalizeH="0" baseline="30000" noProof="0" dirty="0" smtClean="0">
                <a:ln>
                  <a:noFill/>
                </a:ln>
                <a:solidFill>
                  <a:schemeClr val="bg1"/>
                </a:solidFill>
                <a:effectLst/>
                <a:uLnTx/>
                <a:uFillTx/>
                <a:latin typeface="Arial"/>
                <a:ea typeface="ＭＳ Ｐゴシック" pitchFamily="34" charset="-128"/>
                <a:cs typeface="+mn-cs"/>
              </a:rPr>
              <a:t>®</a:t>
            </a:r>
            <a:r>
              <a:rPr kumimoji="0" lang="en-US" sz="800" b="0" i="0" u="none" strike="noStrike" kern="1200" cap="none" spc="0" normalizeH="0" baseline="0" noProof="0" dirty="0" smtClean="0">
                <a:ln>
                  <a:noFill/>
                </a:ln>
                <a:solidFill>
                  <a:schemeClr val="bg1"/>
                </a:solidFill>
                <a:effectLst/>
                <a:uLnTx/>
                <a:uFillTx/>
                <a:latin typeface="Arial"/>
                <a:ea typeface="ＭＳ Ｐゴシック" pitchFamily="34" charset="-128"/>
                <a:cs typeface="+mn-cs"/>
              </a:rPr>
              <a:t>—Business &amp; Legal Resources 1408</a:t>
            </a:r>
          </a:p>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800" b="0" i="0" u="none" strike="noStrike" kern="1200" cap="none" spc="0" normalizeH="0" baseline="0" noProof="0" dirty="0">
              <a:ln>
                <a:noFill/>
              </a:ln>
              <a:solidFill>
                <a:schemeClr val="bg1"/>
              </a:solidFill>
              <a:effectLst/>
              <a:uLnTx/>
              <a:uFillTx/>
              <a:latin typeface="Arial"/>
              <a:ea typeface="ＭＳ Ｐゴシック" pitchFamily="34" charset="-128"/>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500"/>
                            </p:stCondLst>
                            <p:childTnLst>
                              <p:par>
                                <p:cTn id="19" presetID="10" presetClass="entr" presetSubtype="0" fill="hold" grpId="0" nodeType="afterEffect" nodePh="1">
                                  <p:stCondLst>
                                    <p:cond delay="0"/>
                                  </p:stCondLst>
                                  <p:endCondLst>
                                    <p:cond evt="begin" delay="0">
                                      <p:tn val="19"/>
                                    </p:cond>
                                  </p:end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HOTO"/>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rcRect l="3239"/>
          <a:stretch>
            <a:fillRect/>
          </a:stretch>
        </p:blipFill>
        <p:spPr bwMode="auto">
          <a:xfrm>
            <a:off x="0" y="423863"/>
            <a:ext cx="9140825" cy="643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white box"/>
          <p:cNvSpPr/>
          <p:nvPr/>
        </p:nvSpPr>
        <p:spPr bwMode="auto">
          <a:xfrm>
            <a:off x="-85060" y="423863"/>
            <a:ext cx="9229060" cy="6508565"/>
          </a:xfrm>
          <a:prstGeom prst="rect">
            <a:avLst/>
          </a:prstGeom>
          <a:gradFill>
            <a:gsLst>
              <a:gs pos="0">
                <a:schemeClr val="bg1">
                  <a:alpha val="80000"/>
                </a:schemeClr>
              </a:gs>
              <a:gs pos="66000">
                <a:schemeClr val="bg1">
                  <a:alpha val="0"/>
                </a:schemeClr>
              </a:gs>
              <a:gs pos="100000">
                <a:schemeClr val="bg1">
                  <a:lumMod val="98000"/>
                  <a:lumOff val="2000"/>
                  <a:alpha val="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2533" name="WHITE HEADER"/>
          <p:cNvSpPr>
            <a:spLocks noGrp="1" noChangeArrowheads="1"/>
          </p:cNvSpPr>
          <p:nvPr>
            <p:ph type="title" idx="4294967295"/>
          </p:nvPr>
        </p:nvSpPr>
        <p:spPr>
          <a:xfrm>
            <a:off x="0" y="738155"/>
            <a:ext cx="9144000" cy="1143000"/>
          </a:xfrm>
        </p:spPr>
        <p:txBody>
          <a:bodyPr/>
          <a:lstStyle/>
          <a:p>
            <a:pPr algn="ctr" eaLnBrk="1" hangingPunct="1">
              <a:lnSpc>
                <a:spcPts val="3800"/>
              </a:lnSpc>
              <a:defRPr/>
            </a:pPr>
            <a:r>
              <a:rPr lang="en-US" dirty="0">
                <a:solidFill>
                  <a:schemeClr val="tx1"/>
                </a:solidFill>
                <a:latin typeface="Articulate" pitchFamily="2" charset="0"/>
                <a:cs typeface="Articulate" pitchFamily="2" charset="0"/>
              </a:rPr>
              <a:t>But It’s the </a:t>
            </a:r>
            <a:r>
              <a:rPr lang="en-US" dirty="0" smtClean="0">
                <a:solidFill>
                  <a:schemeClr val="tx1"/>
                </a:solidFill>
                <a:latin typeface="Articulate" pitchFamily="2" charset="0"/>
                <a:cs typeface="Articulate" pitchFamily="2" charset="0"/>
              </a:rPr>
              <a:t>Most Abused </a:t>
            </a:r>
            <a:r>
              <a:rPr lang="en-US" dirty="0" smtClean="0">
                <a:solidFill>
                  <a:srgbClr val="FF00FF"/>
                </a:solidFill>
                <a:latin typeface="Articulate" pitchFamily="2" charset="0"/>
                <a:cs typeface="Articulate" pitchFamily="2" charset="0"/>
              </a:rPr>
              <a:t/>
            </a:r>
            <a:br>
              <a:rPr lang="en-US" dirty="0" smtClean="0">
                <a:solidFill>
                  <a:srgbClr val="FF00FF"/>
                </a:solidFill>
                <a:latin typeface="Articulate" pitchFamily="2" charset="0"/>
                <a:cs typeface="Articulate" pitchFamily="2" charset="0"/>
              </a:rPr>
            </a:br>
            <a:r>
              <a:rPr lang="en-US" dirty="0" smtClean="0">
                <a:solidFill>
                  <a:schemeClr val="tx1"/>
                </a:solidFill>
                <a:latin typeface="Articulate" pitchFamily="2" charset="0"/>
                <a:cs typeface="Articulate" pitchFamily="2" charset="0"/>
              </a:rPr>
              <a:t>Resource </a:t>
            </a:r>
            <a:r>
              <a:rPr lang="en-US" dirty="0">
                <a:solidFill>
                  <a:schemeClr val="tx1"/>
                </a:solidFill>
                <a:latin typeface="Articulate" pitchFamily="2" charset="0"/>
                <a:cs typeface="Articulate" pitchFamily="2" charset="0"/>
              </a:rPr>
              <a:t>on Earth</a:t>
            </a:r>
          </a:p>
        </p:txBody>
      </p:sp>
      <p:sp>
        <p:nvSpPr>
          <p:cNvPr id="5" name="Text Box 7"/>
          <p:cNvSpPr txBox="1">
            <a:spLocks noChangeArrowheads="1"/>
          </p:cNvSpPr>
          <p:nvPr/>
        </p:nvSpPr>
        <p:spPr bwMode="auto">
          <a:xfrm>
            <a:off x="5403147" y="6588744"/>
            <a:ext cx="3657600" cy="40011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800" b="0" i="0" u="none" strike="noStrike" kern="1200" cap="none" spc="0" normalizeH="0" baseline="0" noProof="0" dirty="0" smtClean="0">
                <a:ln>
                  <a:noFill/>
                </a:ln>
                <a:solidFill>
                  <a:schemeClr val="bg1"/>
                </a:solidFill>
                <a:effectLst/>
                <a:uLnTx/>
                <a:uFillTx/>
                <a:latin typeface="Arial"/>
                <a:ea typeface="ＭＳ Ｐゴシック" pitchFamily="34" charset="-128"/>
                <a:cs typeface="+mn-cs"/>
              </a:rPr>
              <a:t>© BLR</a:t>
            </a:r>
            <a:r>
              <a:rPr kumimoji="0" lang="en-US" sz="800" b="0" i="0" u="none" strike="noStrike" kern="1200" cap="none" spc="0" normalizeH="0" baseline="30000" noProof="0" dirty="0" smtClean="0">
                <a:ln>
                  <a:noFill/>
                </a:ln>
                <a:solidFill>
                  <a:schemeClr val="bg1"/>
                </a:solidFill>
                <a:effectLst/>
                <a:uLnTx/>
                <a:uFillTx/>
                <a:latin typeface="Arial"/>
                <a:ea typeface="ＭＳ Ｐゴシック" pitchFamily="34" charset="-128"/>
                <a:cs typeface="+mn-cs"/>
              </a:rPr>
              <a:t>®</a:t>
            </a:r>
            <a:r>
              <a:rPr kumimoji="0" lang="en-US" sz="800" b="0" i="0" u="none" strike="noStrike" kern="1200" cap="none" spc="0" normalizeH="0" baseline="0" noProof="0" dirty="0" smtClean="0">
                <a:ln>
                  <a:noFill/>
                </a:ln>
                <a:solidFill>
                  <a:schemeClr val="bg1"/>
                </a:solidFill>
                <a:effectLst/>
                <a:uLnTx/>
                <a:uFillTx/>
                <a:latin typeface="Arial"/>
                <a:ea typeface="ＭＳ Ｐゴシック" pitchFamily="34" charset="-128"/>
                <a:cs typeface="+mn-cs"/>
              </a:rPr>
              <a:t>—Business &amp; Legal Resources 1408</a:t>
            </a:r>
          </a:p>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800" b="0" i="0" u="none" strike="noStrike" kern="1200" cap="none" spc="0" normalizeH="0" baseline="0" noProof="0" dirty="0">
              <a:ln>
                <a:noFill/>
              </a:ln>
              <a:solidFill>
                <a:schemeClr val="bg1"/>
              </a:solidFill>
              <a:effectLst/>
              <a:uLnTx/>
              <a:uFillTx/>
              <a:latin typeface="Arial"/>
              <a:ea typeface="ＭＳ Ｐゴシック" pitchFamily="34" charset="-128"/>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13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pe dirty wate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4646613" y="1803400"/>
            <a:ext cx="3735387"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sewage rive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l="5534" t="13010" r="8022"/>
          <a:stretch>
            <a:fillRect/>
          </a:stretch>
        </p:blipFill>
        <p:spPr bwMode="auto">
          <a:xfrm>
            <a:off x="4662488" y="1781175"/>
            <a:ext cx="3794125"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child"/>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4605338" y="1758950"/>
            <a:ext cx="3806825" cy="379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woman gather water"/>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4700588" y="1768475"/>
            <a:ext cx="3646487"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p:txBody>
          <a:bodyPr/>
          <a:lstStyle/>
          <a:p>
            <a:pPr eaLnBrk="1" hangingPunct="1">
              <a:defRPr/>
            </a:pPr>
            <a:r>
              <a:rPr lang="en-US" smtClean="0">
                <a:cs typeface="Articulate" pitchFamily="2" charset="0"/>
              </a:rPr>
              <a:t>Water Consumption</a:t>
            </a:r>
          </a:p>
        </p:txBody>
      </p:sp>
      <p:sp>
        <p:nvSpPr>
          <p:cNvPr id="560131" name="Rectangle 3"/>
          <p:cNvSpPr>
            <a:spLocks noGrp="1" noChangeArrowheads="1"/>
          </p:cNvSpPr>
          <p:nvPr>
            <p:ph idx="1"/>
          </p:nvPr>
        </p:nvSpPr>
        <p:spPr>
          <a:xfrm>
            <a:off x="457200" y="1712913"/>
            <a:ext cx="3589338" cy="4525962"/>
          </a:xfrm>
        </p:spPr>
        <p:txBody>
          <a:bodyPr/>
          <a:lstStyle/>
          <a:p>
            <a:pPr lvl="1" eaLnBrk="1" hangingPunct="1"/>
            <a:r>
              <a:rPr lang="en-US" smtClean="0">
                <a:ea typeface="ＭＳ Ｐゴシック"/>
              </a:rPr>
              <a:t>Unhealthy water</a:t>
            </a:r>
          </a:p>
          <a:p>
            <a:pPr lvl="1" eaLnBrk="1" hangingPunct="1"/>
            <a:r>
              <a:rPr lang="en-US" smtClean="0">
                <a:ea typeface="ＭＳ Ｐゴシック"/>
              </a:rPr>
              <a:t>Wastewater untreated</a:t>
            </a:r>
          </a:p>
          <a:p>
            <a:pPr lvl="1" eaLnBrk="1" hangingPunct="1"/>
            <a:r>
              <a:rPr lang="en-US" smtClean="0">
                <a:ea typeface="ＭＳ Ｐゴシック"/>
              </a:rPr>
              <a:t>Infection</a:t>
            </a:r>
          </a:p>
          <a:p>
            <a:pPr lvl="1" eaLnBrk="1" hangingPunct="1"/>
            <a:r>
              <a:rPr lang="en-US" smtClean="0">
                <a:ea typeface="ＭＳ Ｐゴシック"/>
              </a:rPr>
              <a:t>Deaths</a:t>
            </a:r>
          </a:p>
          <a:p>
            <a:pPr eaLnBrk="1" hangingPunct="1"/>
            <a:endParaRPr lang="en-US" smtClean="0">
              <a:ea typeface="ＭＳ Ｐゴシック"/>
              <a:cs typeface="ＭＳ Ｐゴシック"/>
            </a:endParaRPr>
          </a:p>
          <a:p>
            <a:pPr lvl="1" eaLnBrk="1" hangingPunct="1"/>
            <a:endParaRPr lang="en-US" smtClean="0">
              <a:ea typeface="ＭＳ Ｐゴシック"/>
            </a:endParaRPr>
          </a:p>
        </p:txBody>
      </p:sp>
      <p:pic>
        <p:nvPicPr>
          <p:cNvPr id="25608" name="Picture 1"/>
          <p:cNvPicPr>
            <a:picLocks noChangeAspect="1"/>
          </p:cNvPicPr>
          <p:nvPr>
            <p:custDataLst>
              <p:tags r:id="rId6"/>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9959975" y="-3078163"/>
            <a:ext cx="3702050" cy="332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60131">
                                            <p:txEl>
                                              <p:pRg st="0" end="0"/>
                                            </p:txEl>
                                          </p:spTgt>
                                        </p:tgtEl>
                                        <p:attrNameLst>
                                          <p:attrName>style.visibility</p:attrName>
                                        </p:attrNameLst>
                                      </p:cBhvr>
                                      <p:to>
                                        <p:strVal val="visible"/>
                                      </p:to>
                                    </p:set>
                                    <p:animEffect transition="in" filter="fade">
                                      <p:cBhvr>
                                        <p:cTn id="7" dur="500"/>
                                        <p:tgtEl>
                                          <p:spTgt spid="56013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560"/>
                                        </p:tgtEl>
                                        <p:attrNameLst>
                                          <p:attrName>style.visibility</p:attrName>
                                        </p:attrNameLst>
                                      </p:cBhvr>
                                      <p:to>
                                        <p:strVal val="visible"/>
                                      </p:to>
                                    </p:set>
                                    <p:animEffect transition="in" filter="fade">
                                      <p:cBhvr>
                                        <p:cTn id="10" dur="500"/>
                                        <p:tgtEl>
                                          <p:spTgt spid="2356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560131">
                                            <p:txEl>
                                              <p:pRg st="1" end="1"/>
                                            </p:txEl>
                                          </p:spTgt>
                                        </p:tgtEl>
                                        <p:attrNameLst>
                                          <p:attrName>style.visibility</p:attrName>
                                        </p:attrNameLst>
                                      </p:cBhvr>
                                      <p:to>
                                        <p:strVal val="visible"/>
                                      </p:to>
                                    </p:set>
                                    <p:animEffect transition="in" filter="fade">
                                      <p:cBhvr>
                                        <p:cTn id="15" dur="500"/>
                                        <p:tgtEl>
                                          <p:spTgt spid="560131">
                                            <p:txEl>
                                              <p:pRg st="1" end="1"/>
                                            </p:txEl>
                                          </p:spTgt>
                                        </p:tgtEl>
                                      </p:cBhvr>
                                    </p:animEffect>
                                  </p:childTnLst>
                                </p:cTn>
                              </p:par>
                              <p:par>
                                <p:cTn id="16" presetID="1" presetClass="exit" presetSubtype="0" fill="hold" nodeType="withEffect">
                                  <p:stCondLst>
                                    <p:cond delay="0"/>
                                  </p:stCondLst>
                                  <p:childTnLst>
                                    <p:set>
                                      <p:cBhvr>
                                        <p:cTn id="17" dur="1" fill="hold">
                                          <p:stCondLst>
                                            <p:cond delay="0"/>
                                          </p:stCondLst>
                                        </p:cTn>
                                        <p:tgtEl>
                                          <p:spTgt spid="23560"/>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23559"/>
                                        </p:tgtEl>
                                        <p:attrNameLst>
                                          <p:attrName>style.visibility</p:attrName>
                                        </p:attrNameLst>
                                      </p:cBhvr>
                                      <p:to>
                                        <p:strVal val="visible"/>
                                      </p:to>
                                    </p:set>
                                    <p:animEffect transition="in" filter="fade">
                                      <p:cBhvr>
                                        <p:cTn id="20" dur="500"/>
                                        <p:tgtEl>
                                          <p:spTgt spid="2355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560131">
                                            <p:txEl>
                                              <p:pRg st="2" end="2"/>
                                            </p:txEl>
                                          </p:spTgt>
                                        </p:tgtEl>
                                        <p:attrNameLst>
                                          <p:attrName>style.visibility</p:attrName>
                                        </p:attrNameLst>
                                      </p:cBhvr>
                                      <p:to>
                                        <p:strVal val="visible"/>
                                      </p:to>
                                    </p:set>
                                    <p:animEffect transition="in" filter="fade">
                                      <p:cBhvr>
                                        <p:cTn id="25" dur="500"/>
                                        <p:tgtEl>
                                          <p:spTgt spid="560131">
                                            <p:txEl>
                                              <p:pRg st="2" end="2"/>
                                            </p:txEl>
                                          </p:spTgt>
                                        </p:tgtEl>
                                      </p:cBhvr>
                                    </p:animEffect>
                                  </p:childTnLst>
                                </p:cTn>
                              </p:par>
                              <p:par>
                                <p:cTn id="26" presetID="1" presetClass="exit" presetSubtype="0" fill="hold" nodeType="withEffect">
                                  <p:stCondLst>
                                    <p:cond delay="0"/>
                                  </p:stCondLst>
                                  <p:childTnLst>
                                    <p:set>
                                      <p:cBhvr>
                                        <p:cTn id="27" dur="1" fill="hold">
                                          <p:stCondLst>
                                            <p:cond delay="0"/>
                                          </p:stCondLst>
                                        </p:cTn>
                                        <p:tgtEl>
                                          <p:spTgt spid="23559"/>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23558"/>
                                        </p:tgtEl>
                                        <p:attrNameLst>
                                          <p:attrName>style.visibility</p:attrName>
                                        </p:attrNameLst>
                                      </p:cBhvr>
                                      <p:to>
                                        <p:strVal val="visible"/>
                                      </p:to>
                                    </p:set>
                                    <p:animEffect transition="in" filter="fade">
                                      <p:cBhvr>
                                        <p:cTn id="30" dur="500"/>
                                        <p:tgtEl>
                                          <p:spTgt spid="2355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560131">
                                            <p:txEl>
                                              <p:pRg st="3" end="3"/>
                                            </p:txEl>
                                          </p:spTgt>
                                        </p:tgtEl>
                                        <p:attrNameLst>
                                          <p:attrName>style.visibility</p:attrName>
                                        </p:attrNameLst>
                                      </p:cBhvr>
                                      <p:to>
                                        <p:strVal val="visible"/>
                                      </p:to>
                                    </p:set>
                                    <p:animEffect transition="in" filter="fade">
                                      <p:cBhvr>
                                        <p:cTn id="35" dur="500"/>
                                        <p:tgtEl>
                                          <p:spTgt spid="560131">
                                            <p:txEl>
                                              <p:pRg st="3" end="3"/>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3561"/>
                                        </p:tgtEl>
                                        <p:attrNameLst>
                                          <p:attrName>style.visibility</p:attrName>
                                        </p:attrNameLst>
                                      </p:cBhvr>
                                      <p:to>
                                        <p:strVal val="visible"/>
                                      </p:to>
                                    </p:set>
                                    <p:animEffect transition="in" filter="fade">
                                      <p:cBhvr>
                                        <p:cTn id="38" dur="500"/>
                                        <p:tgtEl>
                                          <p:spTgt spid="23561"/>
                                        </p:tgtEl>
                                      </p:cBhvr>
                                    </p:animEffect>
                                  </p:childTnLst>
                                </p:cTn>
                              </p:par>
                              <p:par>
                                <p:cTn id="39" presetID="1" presetClass="exit" presetSubtype="0" fill="hold" nodeType="withEffect">
                                  <p:stCondLst>
                                    <p:cond delay="0"/>
                                  </p:stCondLst>
                                  <p:childTnLst>
                                    <p:set>
                                      <p:cBhvr>
                                        <p:cTn id="40" dur="1" fill="hold">
                                          <p:stCondLst>
                                            <p:cond delay="0"/>
                                          </p:stCondLst>
                                        </p:cTn>
                                        <p:tgtEl>
                                          <p:spTgt spid="235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AUDIO_TEMP" val="C:\DOCUME~1\SPicone\LOCALS~1\Temp\articulate\presenter\ae\audio\20120712104957\"/>
  <p:tag name="PRESENTER_PREVIEW_END" val="14"/>
  <p:tag name="ARTICULATE_LOGO" val="TrainingToday_logo_Articulate_3_12.png"/>
  <p:tag name="ARTICULATE_PRESENTER" val="(None selected)"/>
  <p:tag name="ARTICULATE_PRESENTER_GUID" val="9869030842"/>
  <p:tag name="ARTICULATE_LMS" val="0"/>
  <p:tag name="ARTICULATE_TEMPLATE" val="BLR_Pub_to_Web_11_11"/>
  <p:tag name="ARTICULATE_TEMPLATE_GUID" val="5278f231-e1d8-4a22-83a0-ea17ffac3544"/>
  <p:tag name="PRESENTER_PREVIEW_MODE" val="0"/>
  <p:tag name="PRESENTER_PREVIEW_START" val="1"/>
  <p:tag name="PLAYERLOGOHEIGHT" val="132"/>
  <p:tag name="PLAYERLOGOWIDTH" val="598"/>
  <p:tag name="LAUNCHINNEWWINDOW" val="0"/>
  <p:tag name="LASTPUBLISHED" val="C:\Users\SPicone\Desktop\Water_Conservation\Water Conservation\player.html"/>
  <p:tag name="ARTICULATE_META_COURSE_VERSION_SET" val="True"/>
  <p:tag name="ARTICULATE_META_NAME_SET" val="True"/>
  <p:tag name="ARTICULATE_REFERENCE_ID" val="d466f28c-5e16-42d7-968a-bf02d6d3d648"/>
  <p:tag name="ARTICULATE_REFERENCE_COUNT" val="0"/>
  <p:tag name="ARTICULATE_PLAYER_GLOSSARY_XML" val="&lt;?xml version=&quot;1.0&quot; encoding=&quot;utf-16&quot;?&gt;&lt;glossary xmlns:xsi=&quot;http://www.w3.org/2001/XMLSchema-instance&quot; xmlns:xsd=&quot;http://www.w3.org/2001/XMLSchema&quot;&gt;&lt;terms /&gt;&lt;/glossary&gt;"/>
  <p:tag name="ARTICULATE_PACKAGE_VERSION" val="1.0"/>
  <p:tag name="ARTICULATE_PACKAGE_AUTHOR" val="BLR"/>
  <p:tag name="ARTICULATE_PACKAGE_TITLE" val="Water_Conservation"/>
  <p:tag name="ARTICULATE_PACKAGE_NAME" val="C:\Users\STenney\Desktop\Working\Water_Conservation_PRES.zip"/>
  <p:tag name="ARTICULATE_SLIDE_COUNT" val="27"/>
  <p:tag name="TAG_BACKING_FORM_KEY" val="3082226-c:\users\kharris\desktop\water_conservation_pres\water_conservation.pptx"/>
  <p:tag name="ARTICULATE_PRESENTER_VERSION" val="7"/>
  <p:tag name="ARTICULATE_USED_PAGE_ORIENTATION" val="1"/>
  <p:tag name="ARTICULATE_USED_PAGE_SIZE" val="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00.xml><?xml version="1.0" encoding="utf-8"?>
<p:tagLst xmlns:a="http://schemas.openxmlformats.org/drawingml/2006/main" xmlns:r="http://schemas.openxmlformats.org/officeDocument/2006/relationships" xmlns:p="http://schemas.openxmlformats.org/presentationml/2006/main">
  <p:tag name="AUDIO_ID" val="377"/>
  <p:tag name="ARTICULATE_SLIDE_GUID" val="da12ecee-d08f-4235-960a-eb6281e1b25b"/>
  <p:tag name="ARTICULATE_SLIDE_NAV" val="13"/>
  <p:tag name="ORIGINAL_AUDIO_FILEPATH" val="C:\Documents and Settings\SPicone\Desktop\Water_Conservation\Audio\WaterConservation13.wav"/>
  <p:tag name="ELAPSEDTIME" val="31.71"/>
  <p:tag name="TIMELINE" val="1.10/7.50/8.80/10.10/11.90/18.80"/>
  <p:tag name="ARTICULATE_NAV_LEVEL" val="1"/>
  <p:tag name="ARTICULATE_SLIDE_PRESENTER_GUID" val="896461b4-2d48-4fea-8099-653868f43804"/>
  <p:tag name="ARTICULATE_SLIDE_PAUSE" val="0"/>
  <p:tag name="ARTICULATE_LOCK_SLIDE" val="0"/>
  <p:tag name="ARTICULATE_HIDE_SLIDE" val="0"/>
  <p:tag name="ARTICULATE_PLAYER_CONTROL_PREVIOUS" val="False"/>
  <p:tag name="ARTICULATE_PLAYER_CONTROL_NEXT" val="False"/>
  <p:tag name="ARTICULATE_USED_LAYOUT" val="14"/>
</p:tagLst>
</file>

<file path=ppt/tags/tag10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0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xu291dK9_files\slide0001_image001.png"/>
</p:tagLst>
</file>

<file path=ppt/tags/tag10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MARGIN_1" val="0"/>
  <p:tag name="MARGIN_2" val="18"/>
  <p:tag name="MARGIN_3" val="36"/>
  <p:tag name="MARGIN_4" val="108"/>
  <p:tag name="MARGIN_5" val="144"/>
  <p:tag name="FONT_SIZE" val="12"/>
</p:tagLst>
</file>

<file path=ppt/tags/tag104.xml><?xml version="1.0" encoding="utf-8"?>
<p:tagLst xmlns:a="http://schemas.openxmlformats.org/drawingml/2006/main" xmlns:r="http://schemas.openxmlformats.org/officeDocument/2006/relationships" xmlns:p="http://schemas.openxmlformats.org/presentationml/2006/main">
  <p:tag name="AUDIO_ID" val="379"/>
  <p:tag name="ARTICULATE_SLIDE_GUID" val="ab6a68f1-37c0-4e68-beb2-70414e3cfd0f"/>
  <p:tag name="ARTICULATE_SLIDE_NAV" val="14"/>
  <p:tag name="ORIGINAL_AUDIO_FILEPATH" val="C:\Documents and Settings\SPicone\Desktop\Water_Conservation\Audio\WaterConservation14.wav"/>
  <p:tag name="ELAPSEDTIME" val="45.98"/>
  <p:tag name="TIMELINE" val="10.60/15.20/19.20/23.30/27.60/31.80/36.20/40.70"/>
  <p:tag name="ARTICULATE_NAV_LEVEL" val="1"/>
  <p:tag name="ARTICULATE_SLIDE_PRESENTER_GUID" val="896461b4-2d48-4fea-8099-653868f43804"/>
  <p:tag name="ARTICULATE_SLIDE_PAUSE" val="0"/>
  <p:tag name="ARTICULATE_LOCK_SLIDE" val="0"/>
  <p:tag name="ARTICULATE_HIDE_SLIDE" val="0"/>
  <p:tag name="ARTICULATE_PLAYER_CONTROL_PREVIOUS" val="False"/>
  <p:tag name="ARTICULATE_PLAYER_CONTROL_NEXT" val="False"/>
  <p:tag name="ARTICULATE_USED_LAYOUT" val="14"/>
</p:tagLst>
</file>

<file path=ppt/tags/tag10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aO1LVeSg_files\slide0001_image001.png"/>
</p:tagLst>
</file>

<file path=ppt/tags/tag10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dlRdy7N0_files\slide0001_image001.png"/>
</p:tagLst>
</file>

<file path=ppt/tags/tag10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MARGIN_1" val="0"/>
  <p:tag name="MARGIN_2" val="18"/>
  <p:tag name="MARGIN_3" val="36"/>
  <p:tag name="MARGIN_4" val="108"/>
  <p:tag name="MARGIN_5" val="144"/>
  <p:tag name="FONT_SIZE" val="12"/>
</p:tagLst>
</file>

<file path=ppt/tags/tag108.xml><?xml version="1.0" encoding="utf-8"?>
<p:tagLst xmlns:a="http://schemas.openxmlformats.org/drawingml/2006/main" xmlns:r="http://schemas.openxmlformats.org/officeDocument/2006/relationships" xmlns:p="http://schemas.openxmlformats.org/presentationml/2006/main">
  <p:tag name="AUDIO_ID" val="341"/>
  <p:tag name="ARTICULATE_SLIDE_GUID" val="f43c33ca-7187-49a6-b9c1-70adfaaaddf0"/>
  <p:tag name="ARTICULATE_SLIDE_NAV" val="15"/>
  <p:tag name="ORIGINAL_AUDIO_FILEPATH" val="C:\Documents and Settings\SPicone\Desktop\Water_Conservation\Audio\WaterConservation15.wav"/>
  <p:tag name="ELAPSEDTIME" val="26.67"/>
  <p:tag name="TIMELINE" val="5.30/11.50"/>
  <p:tag name="ARTICULATE_NAV_LEVEL" val="1"/>
  <p:tag name="ARTICULATE_SLIDE_PRESENTER_GUID" val="896461b4-2d48-4fea-8099-653868f43804"/>
  <p:tag name="ARTICULATE_SLIDE_PAUSE" val="0"/>
  <p:tag name="ARTICULATE_LOCK_SLIDE" val="0"/>
  <p:tag name="ARTICULATE_HIDE_SLIDE" val="0"/>
  <p:tag name="ARTICULATE_PLAYER_CONTROL_PREVIOUS" val="False"/>
  <p:tag name="ARTICULATE_PLAYER_CONTROL_NEXT" val="False"/>
  <p:tag name="ARTICULATE_USED_LAYOUT" val="3"/>
</p:tagLst>
</file>

<file path=ppt/tags/tag10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OvYS2Rvm_files\slide0001_image001.png"/>
</p:tagLst>
</file>

<file path=ppt/tags/tag11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18"/>
  <p:tag name="MARGIN_3" val="36"/>
  <p:tag name="MARGIN_4" val="108"/>
  <p:tag name="MARGIN_5" val="144"/>
  <p:tag name="FONT_SIZE" val="12"/>
</p:tagLst>
</file>

<file path=ppt/tags/tag112.xml><?xml version="1.0" encoding="utf-8"?>
<p:tagLst xmlns:a="http://schemas.openxmlformats.org/drawingml/2006/main" xmlns:r="http://schemas.openxmlformats.org/officeDocument/2006/relationships" xmlns:p="http://schemas.openxmlformats.org/presentationml/2006/main">
  <p:tag name="AUDIO_ID" val="405"/>
  <p:tag name="ARTICULATE_SLIDE_GUID" val="08a7d175-f662-4d86-a491-c119834f5185"/>
  <p:tag name="ARTICULATE_SLIDE_NAV" val="16"/>
  <p:tag name="ORIGINAL_AUDIO_FILEPATH" val="C:\Documents and Settings\SPicone\Desktop\Water_Conservation\Audio\WaterConservation16.wav"/>
  <p:tag name="ELAPSEDTIME" val="30.41"/>
  <p:tag name="TIMELINE" val="12.50/21.10"/>
  <p:tag name="ARTICULATE_NAV_LEVEL" val="1"/>
  <p:tag name="ARTICULATE_SLIDE_PRESENTER_GUID" val="896461b4-2d48-4fea-8099-653868f43804"/>
  <p:tag name="ARTICULATE_SLIDE_PAUSE" val="0"/>
  <p:tag name="ARTICULATE_LOCK_SLIDE" val="0"/>
  <p:tag name="ARTICULATE_HIDE_SLIDE" val="0"/>
  <p:tag name="ARTICULATE_PLAYER_CONTROL_PREVIOUS" val="False"/>
  <p:tag name="ARTICULATE_PLAYER_CONTROL_NEXT" val="False"/>
  <p:tag name="ARTICULATE_USED_LAYOUT" val="3"/>
</p:tagLst>
</file>

<file path=ppt/tags/tag11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18"/>
  <p:tag name="MARGIN_3" val="36"/>
  <p:tag name="MARGIN_4" val="108"/>
  <p:tag name="MARGIN_5" val="144"/>
  <p:tag name="FONT_SIZE" val="12"/>
</p:tagLst>
</file>

<file path=ppt/tags/tag116.xml><?xml version="1.0" encoding="utf-8"?>
<p:tagLst xmlns:a="http://schemas.openxmlformats.org/drawingml/2006/main" xmlns:r="http://schemas.openxmlformats.org/officeDocument/2006/relationships" xmlns:p="http://schemas.openxmlformats.org/presentationml/2006/main">
  <p:tag name="ARTICULATE_SLIDE_GUID" val="dc213195-64ed-4d36-b143-b8da7cf57f61"/>
  <p:tag name="AUDIO_ID" val="374"/>
  <p:tag name="ANNOTATION_COUNT" val="0"/>
  <p:tag name="ARTICULATE_SLIDE_NAV" val="17"/>
  <p:tag name="ORIGINAL_AUDIO_FILEPATH" val="C:\Documents and Settings\SPicone\Desktop\Water_Conservation\Audio\WaterConservation17.wav"/>
  <p:tag name="ELAPSEDTIME" val="35.37"/>
  <p:tag name="TIMELINE" val="1.30/18.70"/>
  <p:tag name="ARTICULATE_NAV_LEVEL" val="1"/>
  <p:tag name="ARTICULATE_SLIDE_PRESENTER_GUID" val="896461b4-2d48-4fea-8099-653868f43804"/>
  <p:tag name="ARTICULATE_SLIDE_PAUSE" val="0"/>
  <p:tag name="ARTICULATE_LOCK_SLIDE" val="0"/>
  <p:tag name="ARTICULATE_HIDE_SLIDE" val="0"/>
  <p:tag name="ARTICULATE_PLAYER_CONTROL_PREVIOUS" val="False"/>
  <p:tag name="ARTICULATE_PLAYER_CONTROL_NEXT" val="False"/>
  <p:tag name="ARTICULATE_USED_LAYOUT" val="14"/>
</p:tagLst>
</file>

<file path=ppt/tags/tag11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jRzeO0sV_files\slide0001_image001.png"/>
</p:tagLst>
</file>

<file path=ppt/tags/tag11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fEFWK1tq_files\slide0001_image001.png"/>
</p:tagLst>
</file>

<file path=ppt/tags/tag119.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18"/>
  <p:tag name="MARGIN_3" val="36"/>
  <p:tag name="MARGIN_4" val="108"/>
  <p:tag name="MARGIN_5" val="144"/>
  <p:tag name="FONT_SIZE" val="12"/>
</p:tagLst>
</file>

<file path=ppt/tags/tag1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20.xml><?xml version="1.0" encoding="utf-8"?>
<p:tagLst xmlns:a="http://schemas.openxmlformats.org/drawingml/2006/main" xmlns:r="http://schemas.openxmlformats.org/officeDocument/2006/relationships" xmlns:p="http://schemas.openxmlformats.org/presentationml/2006/main">
  <p:tag name="AUDIO_ID" val="402"/>
  <p:tag name="ARTICULATE_SLIDE_GUID" val="effbdacc-544a-40a1-8c8d-c9781c04be0e"/>
  <p:tag name="ARTICULATE_SLIDE_NAV" val="18"/>
  <p:tag name="ORIGINAL_AUDIO_FILEPATH" val="C:\Documents and Settings\SPicone\Desktop\Water_Conservation\Audio\WaterConservation18.wav"/>
  <p:tag name="ELAPSEDTIME" val="45.19"/>
  <p:tag name="TIMELINE" val="5.40/12.70/28.10"/>
  <p:tag name="ARTICULATE_NAV_LEVEL" val="1"/>
  <p:tag name="ARTICULATE_SLIDE_PRESENTER_GUID" val="896461b4-2d48-4fea-8099-653868f43804"/>
  <p:tag name="ARTICULATE_SLIDE_PAUSE" val="0"/>
  <p:tag name="ARTICULATE_LOCK_SLIDE" val="0"/>
  <p:tag name="ARTICULATE_HIDE_SLIDE" val="0"/>
  <p:tag name="ARTICULATE_PLAYER_CONTROL_PREVIOUS" val="False"/>
  <p:tag name="ARTICULATE_PLAYER_CONTROL_NEXT" val="False"/>
  <p:tag name="ARTICULATE_USED_LAYOUT" val="17"/>
</p:tagLst>
</file>

<file path=ppt/tags/tag12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dGnPgTQ2_files\slide0001_image001.png"/>
</p:tagLst>
</file>

<file path=ppt/tags/tag12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BXoO6Xj9_files\slide0001_image001.png"/>
</p:tagLst>
</file>

<file path=ppt/tags/tag12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XxYg95TC_files\slide0001_image001.png"/>
</p:tagLst>
</file>

<file path=ppt/tags/tag12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72QGLFGZ_files\slide0001_image001.png"/>
</p:tagLst>
</file>

<file path=ppt/tags/tag12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8MmljwBL_files\slide0001_image001.png"/>
</p:tagLst>
</file>

<file path=ppt/tags/tag12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bYp6hb1p_files\slide0001_image001.png"/>
</p:tagLst>
</file>

<file path=ppt/tags/tag12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aCfnRN5r_files\slide0001_image001.png"/>
</p:tagLst>
</file>

<file path=ppt/tags/tag12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18"/>
  <p:tag name="MARGIN_3" val="36"/>
  <p:tag name="MARGIN_4" val="108"/>
  <p:tag name="MARGIN_5" val="144"/>
  <p:tag name="FONT_SIZE" val="12"/>
</p:tagLst>
</file>

<file path=ppt/tags/tag129.xml><?xml version="1.0" encoding="utf-8"?>
<p:tagLst xmlns:a="http://schemas.openxmlformats.org/drawingml/2006/main" xmlns:r="http://schemas.openxmlformats.org/officeDocument/2006/relationships" xmlns:p="http://schemas.openxmlformats.org/presentationml/2006/main">
  <p:tag name="AUDIO_ID" val="408"/>
  <p:tag name="ARTICULATE_SLIDE_GUID" val="aec70698-f079-4dbb-b4dc-8370c4e63890"/>
  <p:tag name="ARTICULATE_SLIDE_NAV" val="19"/>
  <p:tag name="ORIGINAL_AUDIO_FILEPATH" val="C:\Documents and Settings\SPicone\Desktop\Water_Conservation\Audio\WaterConservation19.wav"/>
  <p:tag name="ELAPSEDTIME" val="33.36"/>
  <p:tag name="TIMELINE" val="6.40/19.50"/>
  <p:tag name="ARTICULATE_NAV_LEVEL" val="1"/>
  <p:tag name="ARTICULATE_SLIDE_PRESENTER_GUID" val="896461b4-2d48-4fea-8099-653868f43804"/>
  <p:tag name="ARTICULATE_SLIDE_PAUSE" val="0"/>
  <p:tag name="ARTICULATE_LOCK_SLIDE" val="0"/>
  <p:tag name="ARTICULATE_HIDE_SLIDE" val="0"/>
  <p:tag name="ARTICULATE_PLAYER_CONTROL_PREVIOUS" val="False"/>
  <p:tag name="ARTICULATE_PLAYER_CONTROL_NEXT" val="False"/>
  <p:tag name="ARTICULATE_USED_LAYOUT" val="3"/>
</p:tagLst>
</file>

<file path=ppt/tags/tag1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3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p4rOnVkI_files\slide0001_image001.jpg"/>
</p:tagLst>
</file>

<file path=ppt/tags/tag13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IfQydgXU_files\slide0001_image001.png"/>
</p:tagLst>
</file>

<file path=ppt/tags/tag13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jbTocfKL_files\slide0001_image001.png"/>
</p:tagLst>
</file>

<file path=ppt/tags/tag13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edRFp4ag_files\slide0001_image001.png"/>
</p:tagLst>
</file>

<file path=ppt/tags/tag13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p7aYBeLN_files\slide0001_image001.png"/>
</p:tagLst>
</file>

<file path=ppt/tags/tag13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3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18"/>
  <p:tag name="MARGIN_3" val="36"/>
  <p:tag name="MARGIN_4" val="108"/>
  <p:tag name="MARGIN_5" val="144"/>
  <p:tag name="FONT_SIZE" val="12"/>
</p:tagLst>
</file>

<file path=ppt/tags/tag137.xml><?xml version="1.0" encoding="utf-8"?>
<p:tagLst xmlns:a="http://schemas.openxmlformats.org/drawingml/2006/main" xmlns:r="http://schemas.openxmlformats.org/officeDocument/2006/relationships" xmlns:p="http://schemas.openxmlformats.org/presentationml/2006/main">
  <p:tag name="AUDIO_ID" val="406"/>
  <p:tag name="ARTICULATE_SLIDE_GUID" val="88301421-c857-49fa-bd99-e091c99921e1"/>
  <p:tag name="ARTICULATE_SLIDE_NAV" val="20"/>
  <p:tag name="ORIGINAL_AUDIO_FILEPATH" val="C:\Documents and Settings\SPicone\Desktop\Water_Conservation\Audio\WaterConservation20.wav"/>
  <p:tag name="ELAPSEDTIME" val="33.23"/>
  <p:tag name="TIMELINE" val="12.30/21.70"/>
  <p:tag name="ARTICULATE_NAV_LEVEL" val="1"/>
  <p:tag name="ARTICULATE_SLIDE_PRESENTER_GUID" val="896461b4-2d48-4fea-8099-653868f43804"/>
  <p:tag name="ARTICULATE_SLIDE_PAUSE" val="0"/>
  <p:tag name="ARTICULATE_LOCK_SLIDE" val="0"/>
  <p:tag name="ARTICULATE_HIDE_SLIDE" val="0"/>
  <p:tag name="ARTICULATE_PLAYER_CONTROL_PREVIOUS" val="False"/>
  <p:tag name="ARTICULATE_PLAYER_CONTROL_NEXT" val="False"/>
  <p:tag name="ARTICULATE_USED_LAYOUT" val="14"/>
</p:tagLst>
</file>

<file path=ppt/tags/tag13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3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BneWMPmV_files\slide0001_image001.png"/>
</p:tagLst>
</file>

<file path=ppt/tags/tag1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4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zZQRDQRp_files\slide0001_image001.png"/>
</p:tagLst>
</file>

<file path=ppt/tags/tag14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wG5hICZh_files\slide0001_image001.png"/>
</p:tagLst>
</file>

<file path=ppt/tags/tag14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dhkOhyqY_files\slide0001_image001.png"/>
</p:tagLst>
</file>

<file path=ppt/tags/tag14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YmYJTeHK_files\slide0001_image001.png"/>
</p:tagLst>
</file>

<file path=ppt/tags/tag14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18"/>
  <p:tag name="MARGIN_3" val="36"/>
  <p:tag name="MARGIN_4" val="108"/>
  <p:tag name="MARGIN_5" val="144"/>
  <p:tag name="FONT_SIZE" val="12"/>
</p:tagLst>
</file>

<file path=ppt/tags/tag145.xml><?xml version="1.0" encoding="utf-8"?>
<p:tagLst xmlns:a="http://schemas.openxmlformats.org/drawingml/2006/main" xmlns:r="http://schemas.openxmlformats.org/officeDocument/2006/relationships" xmlns:p="http://schemas.openxmlformats.org/presentationml/2006/main">
  <p:tag name="AUDIO_ID" val="407"/>
  <p:tag name="ARTICULATE_SLIDE_GUID" val="3e39aa83-b665-49be-aa95-feeb59b7b8e4"/>
  <p:tag name="ARTICULATE_SLIDE_NAV" val="21"/>
  <p:tag name="ORIGINAL_AUDIO_FILEPATH" val="C:\Documents and Settings\SPicone\Desktop\Water_Conservation\Audio\WaterConservation21.wav"/>
  <p:tag name="ELAPSEDTIME" val="48.61"/>
  <p:tag name="TIMELINE" val="10.50/27.30/34.10/38.20/43.80"/>
  <p:tag name="ARTICULATE_NAV_LEVEL" val="1"/>
  <p:tag name="ARTICULATE_SLIDE_PRESENTER_GUID" val="896461b4-2d48-4fea-8099-653868f43804"/>
  <p:tag name="ARTICULATE_SLIDE_PAUSE" val="0"/>
  <p:tag name="ARTICULATE_LOCK_SLIDE" val="0"/>
  <p:tag name="ARTICULATE_HIDE_SLIDE" val="0"/>
  <p:tag name="ARTICULATE_PLAYER_CONTROL_PREVIOUS" val="False"/>
  <p:tag name="ARTICULATE_PLAYER_CONTROL_NEXT" val="False"/>
  <p:tag name="ARTICULATE_USED_LAYOUT" val="4"/>
</p:tagLst>
</file>

<file path=ppt/tags/tag14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bi0kMvDp_files\slide0001_image001.png"/>
</p:tagLst>
</file>

<file path=ppt/tags/tag14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WhN6IXcK_files\slide0001_image001.png"/>
</p:tagLst>
</file>

<file path=ppt/tags/tag14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lkGmk9Ea_files\slide0001_image001.png"/>
</p:tagLst>
</file>

<file path=ppt/tags/tag14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bEIfW2Sh_files\slide0001_image001.jpg"/>
</p:tagLst>
</file>

<file path=ppt/tags/tag1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5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5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HHz4u4oM_files\slide0001_image001.png"/>
</p:tagLst>
</file>

<file path=ppt/tags/tag15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dgxIRNim_files\slide0001_image001.png"/>
</p:tagLst>
</file>

<file path=ppt/tags/tag15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rqK5t5q1_files\slide0001_image001.png"/>
</p:tagLst>
</file>

<file path=ppt/tags/tag15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18"/>
  <p:tag name="MARGIN_3" val="36"/>
  <p:tag name="MARGIN_4" val="108"/>
  <p:tag name="MARGIN_5" val="144"/>
  <p:tag name="FONT_SIZE" val="12"/>
</p:tagLst>
</file>

<file path=ppt/tags/tag155.xml><?xml version="1.0" encoding="utf-8"?>
<p:tagLst xmlns:a="http://schemas.openxmlformats.org/drawingml/2006/main" xmlns:r="http://schemas.openxmlformats.org/officeDocument/2006/relationships" xmlns:p="http://schemas.openxmlformats.org/presentationml/2006/main">
  <p:tag name="AUDIO_ID" val="323"/>
  <p:tag name="ARTICULATE_SLIDE_GUID" val="ce961152-6ff6-47e6-af50-9623c16473d4"/>
  <p:tag name="ARTICULATE_SLIDE_NAV" val="22"/>
  <p:tag name="ORIGINAL_AUDIO_FILEPATH" val="C:\Documents and Settings\SPicone\Desktop\Water_Conservation\Audio\WaterConservation22.wav"/>
  <p:tag name="ELAPSEDTIME" val="73.82"/>
  <p:tag name="TIMELINE" val="5.40/16.20/23.70/32.70/38.40/42.70/50.10/57.20"/>
  <p:tag name="ARTICULATE_NAV_LEVEL" val="1"/>
  <p:tag name="ARTICULATE_SLIDE_PRESENTER_GUID" val="896461b4-2d48-4fea-8099-653868f43804"/>
  <p:tag name="ARTICULATE_SLIDE_PAUSE" val="0"/>
  <p:tag name="ARTICULATE_LOCK_SLIDE" val="0"/>
  <p:tag name="ARTICULATE_HIDE_SLIDE" val="0"/>
  <p:tag name="ARTICULATE_PLAYER_CONTROL_PREVIOUS" val="False"/>
  <p:tag name="ARTICULATE_PLAYER_CONTROL_NEXT" val="False"/>
  <p:tag name="ARTICULATE_USED_LAYOUT" val="3"/>
</p:tagLst>
</file>

<file path=ppt/tags/tag15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5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Pt547tyv_files\slide0001_image001.png"/>
</p:tagLst>
</file>

<file path=ppt/tags/tag15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2.147484E+09"/>
  <p:tag name="MARGIN_3" val="36"/>
  <p:tag name="MARGIN_4" val="108"/>
  <p:tag name="MARGIN_5" val="144"/>
  <p:tag name="FONT_SIZE" val="12"/>
</p:tagLst>
</file>

<file path=ppt/tags/tag159.xml><?xml version="1.0" encoding="utf-8"?>
<p:tagLst xmlns:a="http://schemas.openxmlformats.org/drawingml/2006/main" xmlns:r="http://schemas.openxmlformats.org/officeDocument/2006/relationships" xmlns:p="http://schemas.openxmlformats.org/presentationml/2006/main">
  <p:tag name="AUDIO_ID" val="361"/>
  <p:tag name="ARTICULATE_SLIDE_GUID" val="a694bd2a-78e8-45b0-ac28-e0e19c5b019a"/>
  <p:tag name="ARTICULATE_SLIDE_NAV" val="23"/>
  <p:tag name="ORIGINAL_AUDIO_FILEPATH" val="C:\Documents and Settings\SPicone\Desktop\Water_Conservation\Audio\WaterConservation23.wav"/>
  <p:tag name="ELAPSEDTIME" val="30.83"/>
  <p:tag name="TIMELINE" val="8.90/12.10/17.00/19.10/25.90"/>
  <p:tag name="ARTICULATE_NAV_LEVEL" val="1"/>
  <p:tag name="ARTICULATE_SLIDE_PRESENTER_GUID" val="896461b4-2d48-4fea-8099-653868f43804"/>
  <p:tag name="ARTICULATE_SLIDE_PAUSE" val="0"/>
  <p:tag name="ARTICULATE_LOCK_SLIDE" val="0"/>
  <p:tag name="ARTICULATE_HIDE_SLIDE" val="0"/>
  <p:tag name="ARTICULATE_PLAYER_CONTROL_PREVIOUS" val="False"/>
  <p:tag name="ARTICULATE_PLAYER_CONTROL_NEXT" val="False"/>
  <p:tag name="ARTICULATE_USED_LAYOUT" val="14"/>
</p:tagLst>
</file>

<file path=ppt/tags/tag1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6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6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18"/>
  <p:tag name="MARGIN_3" val="36"/>
  <p:tag name="MARGIN_4" val="108"/>
  <p:tag name="MARGIN_5" val="144"/>
  <p:tag name="FONT_SIZE" val="12"/>
</p:tagLst>
</file>

<file path=ppt/tags/tag162.xml><?xml version="1.0" encoding="utf-8"?>
<p:tagLst xmlns:a="http://schemas.openxmlformats.org/drawingml/2006/main" xmlns:r="http://schemas.openxmlformats.org/officeDocument/2006/relationships" xmlns:p="http://schemas.openxmlformats.org/presentationml/2006/main">
  <p:tag name="AUDIO_ID" val="400"/>
  <p:tag name="ARTICULATE_SLIDE_GUID" val="c471e8b0-115b-400a-b6d4-c88c0fef4c70"/>
  <p:tag name="ARTICULATE_SLIDE_NAV" val="24"/>
  <p:tag name="ORIGINAL_AUDIO_FILEPATH" val="C:\Documents and Settings\SPicone\Desktop\Water_Conservation\Audio\WaterConservation24.wav"/>
  <p:tag name="ELAPSEDTIME" val="34.14"/>
  <p:tag name="TIMELINE" val="4.10/15.30/16.60/18.30/19.70/26.40"/>
  <p:tag name="ARTICULATE_NAV_LEVEL" val="1"/>
  <p:tag name="ARTICULATE_SLIDE_PRESENTER_GUID" val="896461b4-2d48-4fea-8099-653868f43804"/>
  <p:tag name="ARTICULATE_SLIDE_PAUSE" val="0"/>
  <p:tag name="ARTICULATE_LOCK_SLIDE" val="0"/>
  <p:tag name="ARTICULATE_HIDE_SLIDE" val="0"/>
  <p:tag name="ARTICULATE_PLAYER_CONTROL_PREVIOUS" val="False"/>
  <p:tag name="ARTICULATE_PLAYER_CONTROL_NEXT" val="False"/>
  <p:tag name="ARTICULATE_USED_LAYOUT" val="3"/>
</p:tagLst>
</file>

<file path=ppt/tags/tag16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VtInmLKo_files\slide0001_image001.png"/>
</p:tagLst>
</file>

<file path=ppt/tags/tag16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18"/>
  <p:tag name="MARGIN_3" val="36"/>
  <p:tag name="MARGIN_4" val="108"/>
  <p:tag name="MARGIN_5" val="144"/>
  <p:tag name="FONT_SIZE" val="12"/>
</p:tagLst>
</file>

<file path=ppt/tags/tag165.xml><?xml version="1.0" encoding="utf-8"?>
<p:tagLst xmlns:a="http://schemas.openxmlformats.org/drawingml/2006/main" xmlns:r="http://schemas.openxmlformats.org/officeDocument/2006/relationships" xmlns:p="http://schemas.openxmlformats.org/presentationml/2006/main">
  <p:tag name="ARTICULATE_SLIDE_GUID" val="0f5f67d7-b002-47d5-b23a-2eae63976961"/>
  <p:tag name="AUDIO_ID" val="398"/>
  <p:tag name="ARTICULATE_SLIDE_NAV" val="25"/>
  <p:tag name="ORIGINAL_AUDIO_FILEPATH" val="C:\Documents and Settings\SPicone\Desktop\Water_Conservation\Audio\WaterConservation25.wav"/>
  <p:tag name="ELAPSEDTIME" val="23.69"/>
  <p:tag name="TIMELINE" val="3.30/8.10/10.10/12.00/13.60/19.90"/>
  <p:tag name="ARTICULATE_NAV_LEVEL" val="1"/>
  <p:tag name="ARTICULATE_SLIDE_PRESENTER_GUID" val="896461b4-2d48-4fea-8099-653868f43804"/>
  <p:tag name="ARTICULATE_SLIDE_PAUSE" val="0"/>
  <p:tag name="ARTICULATE_LOCK_SLIDE" val="0"/>
  <p:tag name="ARTICULATE_HIDE_SLIDE" val="0"/>
  <p:tag name="ARTICULATE_PLAYER_CONTROL_PREVIOUS" val="False"/>
  <p:tag name="ARTICULATE_PLAYER_CONTROL_NEXT" val="False"/>
  <p:tag name="ARTICULATE_USED_LAYOUT" val="3"/>
</p:tagLst>
</file>

<file path=ppt/tags/tag16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6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6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18"/>
  <p:tag name="MARGIN_3" val="36"/>
  <p:tag name="MARGIN_4" val="108"/>
  <p:tag name="MARGIN_5" val="144"/>
  <p:tag name="FONT_SIZE" val="12"/>
</p:tagLst>
</file>

<file path=ppt/tags/tag169.xml><?xml version="1.0" encoding="utf-8"?>
<p:tagLst xmlns:a="http://schemas.openxmlformats.org/drawingml/2006/main" xmlns:r="http://schemas.openxmlformats.org/officeDocument/2006/relationships" xmlns:p="http://schemas.openxmlformats.org/presentationml/2006/main">
  <p:tag name="AUDIO_ID" val="401"/>
  <p:tag name="ARTICULATE_SLIDE_GUID" val="975f4f4e-57fc-470a-a190-0b46de12c9d5"/>
  <p:tag name="ARTICULATE_SLIDE_NAV" val="26"/>
  <p:tag name="ORIGINAL_AUDIO_FILEPATH" val="C:\Documents and Settings\SPicone\Desktop\Water_Conservation\Audio\WaterConservation26.wav"/>
  <p:tag name="ELAPSEDTIME" val="18.63"/>
  <p:tag name="TIMELINE" val="2.80/12.50"/>
  <p:tag name="ARTICULATE_NAV_LEVEL" val="1"/>
  <p:tag name="ARTICULATE_SLIDE_PRESENTER_GUID" val="896461b4-2d48-4fea-8099-653868f43804"/>
  <p:tag name="ARTICULATE_SLIDE_PAUSE" val="0"/>
  <p:tag name="ARTICULATE_LOCK_SLIDE" val="0"/>
  <p:tag name="ARTICULATE_HIDE_SLIDE" val="0"/>
  <p:tag name="ARTICULATE_PLAYER_CONTROL_PREVIOUS" val="False"/>
  <p:tag name="ARTICULATE_PLAYER_CONTROL_NEXT" val="False"/>
  <p:tag name="ARTICULATE_USED_LAYOUT" val="3"/>
</p:tagLst>
</file>

<file path=ppt/tags/tag1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7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7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1rtap2oh_files\slide0001_image001.png"/>
</p:tagLst>
</file>

<file path=ppt/tags/tag17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sFKqkg8K_files\slide0001_image001.png"/>
</p:tagLst>
</file>

<file path=ppt/tags/tag17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18"/>
  <p:tag name="MARGIN_3" val="36"/>
  <p:tag name="MARGIN_4" val="108"/>
  <p:tag name="MARGIN_5" val="144"/>
  <p:tag name="FONT_SIZE" val="12"/>
</p:tagLst>
</file>

<file path=ppt/tags/tag174.xml><?xml version="1.0" encoding="utf-8"?>
<p:tagLst xmlns:a="http://schemas.openxmlformats.org/drawingml/2006/main" xmlns:r="http://schemas.openxmlformats.org/officeDocument/2006/relationships" xmlns:p="http://schemas.openxmlformats.org/presentationml/2006/main">
  <p:tag name="AUDIO_ID" val="283"/>
  <p:tag name="ARTICULATE_SLIDE_GUID" val="5bc61735-cb44-4f99-a710-cc76ace1efc0"/>
  <p:tag name="ARTICULATE_SLIDE_NAV" val="27"/>
  <p:tag name="ORIGINAL_AUDIO_FILEPATH" val="C:\Documents and Settings\SPicone\Desktop\Water_Conservation\Audio\WaterConservation27.wav"/>
  <p:tag name="ELAPSEDTIME" val="39.572"/>
  <p:tag name="TIMELINE" val="3.00/8.80/12.80/16.10/23.40"/>
  <p:tag name="ARTICULATE_NAV_LEVEL" val="1"/>
  <p:tag name="ARTICULATE_SLIDE_PRESENTER_GUID" val="896461b4-2d48-4fea-8099-653868f43804"/>
  <p:tag name="ARTICULATE_SLIDE_PAUSE" val="0"/>
  <p:tag name="ARTICULATE_LOCK_SLIDE" val="0"/>
  <p:tag name="ARTICULATE_HIDE_SLIDE" val="0"/>
  <p:tag name="ARTICULATE_PLAYER_CONTROL_PREVIOUS" val="False"/>
  <p:tag name="ARTICULATE_PLAYER_CONTROL_NEXT" val="False"/>
  <p:tag name="ARTICULATE_USED_LAYOUT" val="16"/>
</p:tagLst>
</file>

<file path=ppt/tags/tag17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MARGIN_1" val="0"/>
  <p:tag name="MARGIN_2" val="18"/>
  <p:tag name="MARGIN_3" val="36"/>
  <p:tag name="MARGIN_4" val="108"/>
  <p:tag name="MARGIN_5" val="144"/>
  <p:tag name="FONT_SIZE" val="12"/>
</p:tagLst>
</file>

<file path=ppt/tags/tag1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aRF6Rmrj_files\slide0001_image001.png"/>
</p:tagLst>
</file>

<file path=ppt/tags/tag2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rebecca\LOCALS~1\Temp\articulate\presenter\imgtemp\mOZF2uTM_files\slide0001_image001.png"/>
</p:tagLst>
</file>

<file path=ppt/tags/tag2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rebecca\LOCALS~1\Temp\articulate\presenter\imgtemp\QRUDoQLW_files\slide0001_image001.png"/>
</p:tagLst>
</file>

<file path=ppt/tags/tag2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rebecca\LOCALS~1\Temp\articulate\presenter\imgtemp\FcV6z1hW_files\slide0001_image001.png"/>
</p:tagLst>
</file>

<file path=ppt/tags/tag2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rebecca\LOCALS~1\Temp\articulate\presenter\imgtemp\FcV6z1hW_files\slide0001_image001.png"/>
</p:tagLst>
</file>

<file path=ppt/tags/tag2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rebecca\LOCALS~1\Temp\articulate\presenter\imgtemp\FcV6z1hW_files\slide0001_image001.png"/>
</p:tagLst>
</file>

<file path=ppt/tags/tag2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rkQn7rmy_files\slide0001_image001.png"/>
</p:tagLst>
</file>

<file path=ppt/tags/tag27.xml><?xml version="1.0" encoding="utf-8"?>
<p:tagLst xmlns:a="http://schemas.openxmlformats.org/drawingml/2006/main" xmlns:r="http://schemas.openxmlformats.org/officeDocument/2006/relationships" xmlns:p="http://schemas.openxmlformats.org/presentationml/2006/main">
  <p:tag name="ARTICULATE_SOURCE_IMAGE" val="C:\DOCUME~1\rebecca\LOCALS~1\Temp\articulate\presenter\imgtemp\JeUjP8tI_files\slide0001_image001.png"/>
  <p:tag name="ARTICULATE_PUBLISH_MODE" val="2"/>
</p:tagLst>
</file>

<file path=ppt/tags/tag28.xml><?xml version="1.0" encoding="utf-8"?>
<p:tagLst xmlns:a="http://schemas.openxmlformats.org/drawingml/2006/main" xmlns:r="http://schemas.openxmlformats.org/officeDocument/2006/relationships" xmlns:p="http://schemas.openxmlformats.org/presentationml/2006/main">
  <p:tag name="AUDIO_ID" val="256"/>
  <p:tag name="ARTICULATE_SLIDE_GUID" val="59f5ba39-17b9-4be1-9fa5-995fa02a4c81"/>
  <p:tag name="ARTICULATE_SLIDE_NAV" val="1"/>
  <p:tag name="ORIGINAL_AUDIO_FILEPATH" val="C:\Documents and Settings\SPicone\Desktop\Water_Conservation\Audio\WaterConservation1.wav"/>
  <p:tag name="ELAPSEDTIME" val="66.842"/>
  <p:tag name="ARTICULATE_NAV_LEVEL" val="1"/>
  <p:tag name="ARTICULATE_SLIDE_PRESENTER_GUID" val="896461b4-2d48-4fea-8099-653868f43804"/>
  <p:tag name="ARTICULATE_SLIDE_PAUSE" val="0"/>
  <p:tag name="ARTICULATE_LOCK_SLIDE" val="0"/>
  <p:tag name="ARTICULATE_HIDE_SLIDE" val="0"/>
  <p:tag name="ARTICULATE_PLAYER_CONTROL_PREVIOUS" val="False"/>
  <p:tag name="ARTICULATE_PLAYER_CONTROL_NEXT" val="False"/>
  <p:tag name="ARTICULATE_USED_LAYOUT" val="1"/>
</p:tagLst>
</file>

<file path=ppt/tags/tag2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zR5ZVSZq_files\slide0001_image001.png"/>
</p:tagLst>
</file>

<file path=ppt/tags/tag3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18"/>
  <p:tag name="MARGIN_3" val="36"/>
  <p:tag name="MARGIN_4" val="108"/>
  <p:tag name="MARGIN_5" val="144"/>
  <p:tag name="FONT_SIZE" val="12"/>
</p:tagLst>
</file>

<file path=ppt/tags/tag31.xml><?xml version="1.0" encoding="utf-8"?>
<p:tagLst xmlns:a="http://schemas.openxmlformats.org/drawingml/2006/main" xmlns:r="http://schemas.openxmlformats.org/officeDocument/2006/relationships" xmlns:p="http://schemas.openxmlformats.org/presentationml/2006/main">
  <p:tag name="AUDIO_ID" val="289"/>
  <p:tag name="ARTICULATE_SLIDE_GUID" val="208e3e01-219e-4c7f-8324-58948664c31a"/>
  <p:tag name="ARTICULATE_SLIDE_NAV" val="2"/>
  <p:tag name="ORIGINAL_AUDIO_FILEPATH" val="C:\Documents and Settings\SPicone\Desktop\Water_Conservation\Audio\WaterConservation2.wav"/>
  <p:tag name="ELAPSEDTIME" val="22.36"/>
  <p:tag name="TIMELINE" val="4.10/7.40/9.40/12.60/17.30"/>
  <p:tag name="ARTICULATE_NAV_LEVEL" val="1"/>
  <p:tag name="ARTICULATE_SLIDE_PRESENTER_GUID" val="896461b4-2d48-4fea-8099-653868f43804"/>
  <p:tag name="ARTICULATE_SLIDE_PAUSE" val="0"/>
  <p:tag name="ARTICULATE_LOCK_SLIDE" val="0"/>
  <p:tag name="ARTICULATE_HIDE_SLIDE" val="0"/>
  <p:tag name="ARTICULATE_PLAYER_CONTROL_PREVIOUS" val="False"/>
  <p:tag name="ARTICULATE_PLAYER_CONTROL_NEXT" val="False"/>
  <p:tag name="ARTICULATE_USED_LAYOUT" val="5"/>
</p:tagLst>
</file>

<file path=ppt/tags/tag3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52AEL333_files\slide0001_image001.png"/>
</p:tagLst>
</file>

<file path=ppt/tags/tag4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MARGIN_1" val="0"/>
  <p:tag name="MARGIN_2" val="18"/>
  <p:tag name="MARGIN_3" val="36"/>
  <p:tag name="MARGIN_4" val="108"/>
  <p:tag name="MARGIN_5" val="144"/>
  <p:tag name="FONT_SIZE" val="12"/>
</p:tagLst>
</file>

<file path=ppt/tags/tag43.xml><?xml version="1.0" encoding="utf-8"?>
<p:tagLst xmlns:a="http://schemas.openxmlformats.org/drawingml/2006/main" xmlns:r="http://schemas.openxmlformats.org/officeDocument/2006/relationships" xmlns:p="http://schemas.openxmlformats.org/presentationml/2006/main">
  <p:tag name="AUDIO_ID" val="288"/>
  <p:tag name="ARTICULATE_SLIDE_GUID" val="a8af1a6e-dd51-41bb-a576-f8682447049a"/>
  <p:tag name="ARTICULATE_SLIDE_NAV" val="3"/>
  <p:tag name="ORIGINAL_AUDIO_FILEPATH" val="C:\Documents and Settings\SPicone\Desktop\Water_Conservation\Audio\WaterConservation3.wav"/>
  <p:tag name="ELAPSEDTIME" val="20.04"/>
  <p:tag name="TIMELINE" val="7.00/8.40/9.40/12.80/15.80"/>
  <p:tag name="ARTICULATE_NAV_LEVEL" val="1"/>
  <p:tag name="ARTICULATE_SLIDE_PRESENTER_GUID" val="896461b4-2d48-4fea-8099-653868f43804"/>
  <p:tag name="ARTICULATE_SLIDE_PAUSE" val="0"/>
  <p:tag name="ARTICULATE_LOCK_SLIDE" val="0"/>
  <p:tag name="ARTICULATE_HIDE_SLIDE" val="0"/>
  <p:tag name="ARTICULATE_PLAYER_CONTROL_PREVIOUS" val="False"/>
  <p:tag name="ARTICULATE_PLAYER_CONTROL_NEXT" val="False"/>
  <p:tag name="ARTICULATE_USED_LAYOUT" val="4"/>
</p:tagLst>
</file>

<file path=ppt/tags/tag4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o5PKXyis_files\slide0001_image001.png"/>
</p:tagLst>
</file>

<file path=ppt/tags/tag4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18"/>
  <p:tag name="MARGIN_3" val="36"/>
  <p:tag name="MARGIN_4" val="108"/>
  <p:tag name="MARGIN_5" val="144"/>
  <p:tag name="FONT_SIZE" val="12"/>
</p:tagLst>
</file>

<file path=ppt/tags/tag46.xml><?xml version="1.0" encoding="utf-8"?>
<p:tagLst xmlns:a="http://schemas.openxmlformats.org/drawingml/2006/main" xmlns:r="http://schemas.openxmlformats.org/officeDocument/2006/relationships" xmlns:p="http://schemas.openxmlformats.org/presentationml/2006/main">
  <p:tag name="AUDIO_ID" val="338"/>
  <p:tag name="ARTICULATE_SLIDE_GUID" val="7276a784-aed9-4cad-aff0-7bb86ab72c53"/>
  <p:tag name="ARTICULATE_SLIDE_NAV" val="4"/>
  <p:tag name="ORIGINAL_AUDIO_FILEPATH" val="C:\Documents and Settings\SPicone\Desktop\Water_Conservation\Audio\WaterConservation4.wav"/>
  <p:tag name="ELAPSEDTIME" val="28.55"/>
  <p:tag name="TIMELINE" val="13.80"/>
  <p:tag name="ARTICULATE_NAV_LEVEL" val="1"/>
  <p:tag name="ARTICULATE_SLIDE_PRESENTER_GUID" val="896461b4-2d48-4fea-8099-653868f43804"/>
  <p:tag name="ARTICULATE_SLIDE_PAUSE" val="0"/>
  <p:tag name="ARTICULATE_LOCK_SLIDE" val="0"/>
  <p:tag name="ARTICULATE_HIDE_SLIDE" val="0"/>
  <p:tag name="ARTICULATE_PLAYER_CONTROL_PREVIOUS" val="False"/>
  <p:tag name="ARTICULATE_PLAYER_CONTROL_NEXT" val="False"/>
  <p:tag name="ARTICULATE_USED_LAYOUT" val="3"/>
</p:tagLst>
</file>

<file path=ppt/tags/tag4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W1LKC8rU_files\slide0001_image001.png"/>
</p:tagLst>
</file>

<file path=ppt/tags/tag4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18"/>
  <p:tag name="MARGIN_3" val="36"/>
  <p:tag name="MARGIN_4" val="108"/>
  <p:tag name="MARGIN_5" val="144"/>
  <p:tag name="FONT_SIZE" val="12"/>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Vg5Yn1eH_files\slide0001_image001.png"/>
</p:tagLst>
</file>

<file path=ppt/tags/tag50.xml><?xml version="1.0" encoding="utf-8"?>
<p:tagLst xmlns:a="http://schemas.openxmlformats.org/drawingml/2006/main" xmlns:r="http://schemas.openxmlformats.org/officeDocument/2006/relationships" xmlns:p="http://schemas.openxmlformats.org/presentationml/2006/main">
  <p:tag name="AUDIO_ID" val="373"/>
  <p:tag name="ARTICULATE_SLIDE_GUID" val="d26fd2da-e74b-4bec-a260-5a072b674b98"/>
  <p:tag name="ARTICULATE_SLIDE_NAV" val="5"/>
  <p:tag name="ORIGINAL_AUDIO_FILEPATH" val="C:\Documents and Settings\SPicone\Desktop\Water_Conservation\Audio\WaterConservation5.wav"/>
  <p:tag name="ELAPSEDTIME" val="19.65"/>
  <p:tag name="TIMELINE" val="1.30/5.60/12.50"/>
  <p:tag name="ARTICULATE_NAV_LEVEL" val="1"/>
  <p:tag name="ARTICULATE_SLIDE_PRESENTER_GUID" val="896461b4-2d48-4fea-8099-653868f43804"/>
  <p:tag name="ARTICULATE_SLIDE_PAUSE" val="0"/>
  <p:tag name="ARTICULATE_LOCK_SLIDE" val="0"/>
  <p:tag name="ARTICULATE_HIDE_SLIDE" val="0"/>
  <p:tag name="ARTICULATE_PLAYER_CONTROL_PREVIOUS" val="False"/>
  <p:tag name="ARTICULATE_PLAYER_CONTROL_NEXT" val="False"/>
  <p:tag name="ARTICULATE_USED_LAYOUT" val="3"/>
</p:tagLst>
</file>

<file path=ppt/tags/tag5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fsTO7S3t_files\slide0001_image001.jpg"/>
</p:tagLst>
</file>

<file path=ppt/tags/tag5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18"/>
  <p:tag name="MARGIN_3" val="36"/>
  <p:tag name="MARGIN_4" val="108"/>
  <p:tag name="MARGIN_5" val="144"/>
  <p:tag name="FONT_SIZE" val="12"/>
</p:tagLst>
</file>

<file path=ppt/tags/tag53.xml><?xml version="1.0" encoding="utf-8"?>
<p:tagLst xmlns:a="http://schemas.openxmlformats.org/drawingml/2006/main" xmlns:r="http://schemas.openxmlformats.org/officeDocument/2006/relationships" xmlns:p="http://schemas.openxmlformats.org/presentationml/2006/main">
  <p:tag name="AUDIO_ID" val="399"/>
  <p:tag name="ARTICULATE_SLIDE_GUID" val="95673bf3-994d-4e88-9153-9a0c29de599d"/>
  <p:tag name="ARTICULATE_SLIDE_NAV" val="6"/>
  <p:tag name="ORIGINAL_AUDIO_FILEPATH" val="C:\Documents and Settings\SPicone\Desktop\Water_Conservation\Audio\WaterConservation6.wav"/>
  <p:tag name="ELAPSEDTIME" val="55.85"/>
  <p:tag name="TIMELINE" val="3.80/16.40"/>
  <p:tag name="ARTICULATE_NAV_LEVEL" val="1"/>
  <p:tag name="ARTICULATE_SLIDE_PRESENTER_GUID" val="896461b4-2d48-4fea-8099-653868f43804"/>
  <p:tag name="ARTICULATE_SLIDE_PAUSE" val="0"/>
  <p:tag name="ARTICULATE_LOCK_SLIDE" val="0"/>
  <p:tag name="ARTICULATE_HIDE_SLIDE" val="0"/>
  <p:tag name="ARTICULATE_PLAYER_CONTROL_PREVIOUS" val="False"/>
  <p:tag name="ARTICULATE_PLAYER_CONTROL_NEXT" val="False"/>
  <p:tag name="ARTICULATE_USED_LAYOUT" val="3"/>
</p:tagLst>
</file>

<file path=ppt/tags/tag5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mRaA4Meh_files\slide0001_image001.png"/>
</p:tagLst>
</file>

<file path=ppt/tags/tag5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FYb5O5Oi_files\slide0001_image001.png"/>
</p:tagLst>
</file>

<file path=ppt/tags/tag5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11"/>
  <p:tag name="BULLET_5" val="8211"/>
  <p:tag name="BULLET_6" val="8211"/>
  <p:tag name="BULLET_7" val="8211"/>
  <p:tag name="BULLET_8" val="8226"/>
  <p:tag name="MARGIN_1" val="0"/>
  <p:tag name="MARGIN_2" val="18"/>
  <p:tag name="MARGIN_3" val="36"/>
  <p:tag name="MARGIN_4" val="108"/>
  <p:tag name="MARGIN_5" val="144"/>
  <p:tag name="FONT_SIZE" val="12"/>
</p:tagLst>
</file>

<file path=ppt/tags/tag58.xml><?xml version="1.0" encoding="utf-8"?>
<p:tagLst xmlns:a="http://schemas.openxmlformats.org/drawingml/2006/main" xmlns:r="http://schemas.openxmlformats.org/officeDocument/2006/relationships" xmlns:p="http://schemas.openxmlformats.org/presentationml/2006/main">
  <p:tag name="AUDIO_ID" val="391"/>
  <p:tag name="ARTICULATE_SLIDE_GUID" val="d50e2675-5d85-4a73-95b8-0996254a047f"/>
  <p:tag name="ARTICULATE_SLIDE_NAV" val="7"/>
  <p:tag name="ORIGINAL_AUDIO_FILEPATH" val="C:\Documents and Settings\SPicone\Desktop\Water_Conservation\Audio\WaterConservation7.wav"/>
  <p:tag name="ELAPSEDTIME" val="15.67"/>
  <p:tag name="TIMELINE" val="3.30/8.70/13.30"/>
  <p:tag name="ARTICULATE_NAV_LEVEL" val="1"/>
  <p:tag name="ARTICULATE_SLIDE_PRESENTER_GUID" val="896461b4-2d48-4fea-8099-653868f43804"/>
  <p:tag name="ARTICULATE_SLIDE_PAUSE" val="0"/>
  <p:tag name="ARTICULATE_LOCK_SLIDE" val="0"/>
  <p:tag name="ARTICULATE_HIDE_SLIDE" val="0"/>
  <p:tag name="ARTICULATE_PLAYER_CONTROL_PREVIOUS" val="False"/>
  <p:tag name="ARTICULATE_PLAYER_CONTROL_NEXT" val="False"/>
  <p:tag name="ARTICULATE_USED_LAYOUT" val="3"/>
</p:tagLst>
</file>

<file path=ppt/tags/tag5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BGS5CmZ1_files\slide0001_image001.jpg"/>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ASxgbZeo_files\slide0001_image001.png"/>
</p:tagLst>
</file>

<file path=ppt/tags/tag6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pXSwR420_files\slide0001_image001.png"/>
</p:tagLst>
</file>

<file path=ppt/tags/tag6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18"/>
  <p:tag name="MARGIN_3" val="36"/>
  <p:tag name="MARGIN_4" val="108"/>
  <p:tag name="MARGIN_5" val="144"/>
  <p:tag name="FONT_SIZE" val="12"/>
</p:tagLst>
</file>

<file path=ppt/tags/tag64.xml><?xml version="1.0" encoding="utf-8"?>
<p:tagLst xmlns:a="http://schemas.openxmlformats.org/drawingml/2006/main" xmlns:r="http://schemas.openxmlformats.org/officeDocument/2006/relationships" xmlns:p="http://schemas.openxmlformats.org/presentationml/2006/main">
  <p:tag name="AUDIO_ID" val="387"/>
  <p:tag name="ARTICULATE_SLIDE_GUID" val="eddcb6c6-d054-4116-8d80-65e0f129d892"/>
  <p:tag name="ARTICULATE_SLIDE_NAV" val="8"/>
  <p:tag name="ORIGINAL_AUDIO_FILEPATH" val="C:\Users\Daniel\Desktop\Suzi Work\_Audio\Intro&amp;Outro&amp;Attach\D_Outro.wav"/>
  <p:tag name="ELAPSEDTIME" val="5.612"/>
  <p:tag name="ARTICULATE_NAV_LEVEL" val="1"/>
  <p:tag name="ARTICULATE_SLIDE_PRESENTER_GUID" val="896461b4-2d48-4fea-8099-653868f43804"/>
  <p:tag name="ARTICULATE_SLIDE_PAUSE" val="0"/>
  <p:tag name="ARTICULATE_LOCK_SLIDE" val="0"/>
  <p:tag name="ARTICULATE_HIDE_SLIDE" val="0"/>
  <p:tag name="ARTICULATE_PLAYER_CONTROL_PREVIOUS" val="False"/>
  <p:tag name="ARTICULATE_PLAYER_CONTROL_NEXT" val="False"/>
  <p:tag name="ARTICULATE_USED_LAYOUT" val="15"/>
</p:tagLst>
</file>

<file path=ppt/tags/tag6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18"/>
  <p:tag name="MARGIN_3" val="36"/>
  <p:tag name="MARGIN_4" val="108"/>
  <p:tag name="MARGIN_5" val="144"/>
  <p:tag name="FONT_SIZE" val="12"/>
</p:tagLst>
</file>

<file path=ppt/tags/tag67.xml><?xml version="1.0" encoding="utf-8"?>
<p:tagLst xmlns:a="http://schemas.openxmlformats.org/drawingml/2006/main" xmlns:r="http://schemas.openxmlformats.org/officeDocument/2006/relationships" xmlns:p="http://schemas.openxmlformats.org/presentationml/2006/main">
  <p:tag name="AUDIO_ID" val="375"/>
  <p:tag name="ARTICULATE_SLIDE_GUID" val="9231069f-f339-4fc2-adc5-4bdcbf442dca"/>
  <p:tag name="ARTICULATE_SLIDE_NAV" val="9"/>
  <p:tag name="ORIGINAL_AUDIO_FILEPATH" val="C:\Documents and Settings\SPicone\Desktop\Water_Conservation\Audio\WaterConservation9.wav"/>
  <p:tag name="ELAPSEDTIME" val="43.70"/>
  <p:tag name="TIMELINE" val="14.80/19.00/25.80/30.10"/>
  <p:tag name="ARTICULATE_NAV_LEVEL" val="1"/>
  <p:tag name="ARTICULATE_SLIDE_PRESENTER_GUID" val="896461b4-2d48-4fea-8099-653868f43804"/>
  <p:tag name="ARTICULATE_SLIDE_PAUSE" val="0"/>
  <p:tag name="ARTICULATE_LOCK_SLIDE" val="0"/>
  <p:tag name="ARTICULATE_HIDE_SLIDE" val="0"/>
  <p:tag name="ARTICULATE_PLAYER_CONTROL_PREVIOUS" val="False"/>
  <p:tag name="ARTICULATE_PLAYER_CONTROL_NEXT" val="False"/>
  <p:tag name="ARTICULATE_USED_LAYOUT" val="3"/>
</p:tagLst>
</file>

<file path=ppt/tags/tag6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9yuOkGBQ_files\slide0001_image001.jpg"/>
</p:tagLst>
</file>

<file path=ppt/tags/tag6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rebecca\LOCALS~1\Temp\articulate\presenter\imgtemp\FcV6z1hW_files\slide0001_image001.png"/>
</p:tagLst>
</file>

<file path=ppt/tags/tag7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WvvfveEc_files\slide0001_image001.jpg"/>
</p:tagLst>
</file>

<file path=ppt/tags/tag7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LOAZw0TV_files\slide0001_image001.jpg"/>
</p:tagLst>
</file>

<file path=ppt/tags/tag7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5ZzTXmuM_files\slide0001_image001.jpg"/>
</p:tagLst>
</file>

<file path=ppt/tags/tag7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MARGIN_1" val="0"/>
  <p:tag name="MARGIN_2" val="18"/>
  <p:tag name="MARGIN_3" val="36"/>
  <p:tag name="MARGIN_4" val="108"/>
  <p:tag name="MARGIN_5" val="144"/>
  <p:tag name="FONT_SIZE" val="12"/>
</p:tagLst>
</file>

<file path=ppt/tags/tag74.xml><?xml version="1.0" encoding="utf-8"?>
<p:tagLst xmlns:a="http://schemas.openxmlformats.org/drawingml/2006/main" xmlns:r="http://schemas.openxmlformats.org/officeDocument/2006/relationships" xmlns:p="http://schemas.openxmlformats.org/presentationml/2006/main">
  <p:tag name="AUDIO_ID" val="385"/>
  <p:tag name="ARTICULATE_SLIDE_GUID" val="8ee6bbbc-ad4b-4da2-bcb4-34999be1b4f8"/>
  <p:tag name="ARTICULATE_SLIDE_NAV" val="10"/>
  <p:tag name="ORIGINAL_AUDIO_FILEPATH" val="C:\Documents and Settings\SPicone\Desktop\Water_Conservation\Audio\WaterConservation10.wav"/>
  <p:tag name="ELAPSEDTIME" val="35.63"/>
  <p:tag name="TIMELINE" val="4.10/13.10/17.40/22.40"/>
  <p:tag name="ARTICULATE_NAV_LEVEL" val="1"/>
  <p:tag name="ARTICULATE_SLIDE_PRESENTER_GUID" val="896461b4-2d48-4fea-8099-653868f43804"/>
  <p:tag name="ARTICULATE_SLIDE_PAUSE" val="0"/>
  <p:tag name="ARTICULATE_LOCK_SLIDE" val="0"/>
  <p:tag name="ARTICULATE_HIDE_SLIDE" val="0"/>
  <p:tag name="ARTICULATE_PLAYER_CONTROL_PREVIOUS" val="False"/>
  <p:tag name="ARTICULATE_PLAYER_CONTROL_NEXT" val="False"/>
  <p:tag name="ARTICULATE_USED_LAYOUT" val="3"/>
</p:tagLst>
</file>

<file path=ppt/tags/tag7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PtgzhehM_files\slide0001_image001.jpg"/>
</p:tagLst>
</file>

<file path=ppt/tags/tag7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TwGWlu3J_files\slide0001_image001.jpg"/>
</p:tagLst>
</file>

<file path=ppt/tags/tag7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qoh6KMLd_files\slide0001_image001.jpg"/>
</p:tagLst>
</file>

<file path=ppt/tags/tag7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18"/>
  <p:tag name="MARGIN_3" val="36"/>
  <p:tag name="MARGIN_4" val="108"/>
  <p:tag name="MARGIN_5" val="144"/>
  <p:tag name="FONT_SIZE" val="12"/>
</p:tagLst>
</file>

<file path=ppt/tags/tag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rebecca\LOCALS~1\Temp\articulate\presenter\imgtemp\FcV6z1hW_files\slide0001_image001.png"/>
</p:tagLst>
</file>

<file path=ppt/tags/tag80.xml><?xml version="1.0" encoding="utf-8"?>
<p:tagLst xmlns:a="http://schemas.openxmlformats.org/drawingml/2006/main" xmlns:r="http://schemas.openxmlformats.org/officeDocument/2006/relationships" xmlns:p="http://schemas.openxmlformats.org/presentationml/2006/main">
  <p:tag name="AUDIO_ID" val="376"/>
  <p:tag name="ARTICULATE_SLIDE_GUID" val="6b9a9707-362b-44d3-bef6-cfd90fffdbf4"/>
  <p:tag name="ARTICULATE_SLIDE_NAV" val="11"/>
  <p:tag name="ORIGINAL_AUDIO_FILEPATH" val="C:\Documents and Settings\SPicone\Desktop\Water_Conservation\Audio\WaterConservation11.wav"/>
  <p:tag name="ELAPSEDTIME" val="37.72"/>
  <p:tag name="TIMELINE" val="5.90/10.80/31.40"/>
  <p:tag name="ARTICULATE_NAV_LEVEL" val="1"/>
  <p:tag name="ARTICULATE_SLIDE_PRESENTER_GUID" val="896461b4-2d48-4fea-8099-653868f43804"/>
  <p:tag name="ARTICULATE_SLIDE_PAUSE" val="0"/>
  <p:tag name="ARTICULATE_LOCK_SLIDE" val="0"/>
  <p:tag name="ARTICULATE_HIDE_SLIDE" val="0"/>
  <p:tag name="ARTICULATE_PLAYER_CONTROL_PREVIOUS" val="False"/>
  <p:tag name="ARTICULATE_PLAYER_CONTROL_NEXT" val="False"/>
  <p:tag name="ARTICULATE_USED_LAYOUT" val="3"/>
</p:tagLst>
</file>

<file path=ppt/tags/tag8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hSjcRWnt_files\slide0001_image001.png"/>
</p:tagLst>
</file>

<file path=ppt/tags/tag8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g0zgL4xS_files\slide0001_image001.png"/>
</p:tagLst>
</file>

<file path=ppt/tags/tag8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GyTYAkzj_files\slide0001_image001.png"/>
</p:tagLst>
</file>

<file path=ppt/tags/tag8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srBnti6l_files\slide0001_image001.png"/>
</p:tagLst>
</file>

<file path=ppt/tags/tag8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Vg5PV0IX_files\slide0001_image001.png"/>
</p:tagLst>
</file>

<file path=ppt/tags/tag8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4jBuBvDH_files\slide0001_image001.png"/>
</p:tagLst>
</file>

<file path=ppt/tags/tag8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w23SUcm2_files\slide0001_image001.png"/>
</p:tagLst>
</file>

<file path=ppt/tags/tag8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Zry46uyo_files\slide0001_image001.png"/>
</p:tagLst>
</file>

<file path=ppt/tags/tag8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0eizQGQL_files\slide0001_image001.png"/>
</p:tagLst>
</file>

<file path=ppt/tags/tag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9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cXQE9FXN_files\slide0001_image001.png"/>
</p:tagLst>
</file>

<file path=ppt/tags/tag9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7525tYX7_files\slide0001_image001.png"/>
</p:tagLst>
</file>

<file path=ppt/tags/tag9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Y09cG6RI_files\slide0001_image001.png"/>
</p:tagLst>
</file>

<file path=ppt/tags/tag9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9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18"/>
  <p:tag name="MARGIN_3" val="36"/>
  <p:tag name="MARGIN_4" val="108"/>
  <p:tag name="MARGIN_5" val="144"/>
  <p:tag name="FONT_SIZE" val="12"/>
</p:tagLst>
</file>

<file path=ppt/tags/tag95.xml><?xml version="1.0" encoding="utf-8"?>
<p:tagLst xmlns:a="http://schemas.openxmlformats.org/drawingml/2006/main" xmlns:r="http://schemas.openxmlformats.org/officeDocument/2006/relationships" xmlns:p="http://schemas.openxmlformats.org/presentationml/2006/main">
  <p:tag name="AUDIO_ID" val="392"/>
  <p:tag name="ARTICULATE_SLIDE_GUID" val="1f172080-3902-48d2-b3a1-030065829811"/>
  <p:tag name="ARTICULATE_SLIDE_NAV" val="12"/>
  <p:tag name="ORIGINAL_AUDIO_FILEPATH" val="C:\Documents and Settings\SPicone\Desktop\Water_Conservation\Audio\WaterConservation12.wav"/>
  <p:tag name="ELAPSEDTIME" val="17.03"/>
  <p:tag name="TIMELINE" val="1.10/8.80/12.70"/>
  <p:tag name="ARTICULATE_NAV_LEVEL" val="1"/>
  <p:tag name="ARTICULATE_SLIDE_PRESENTER_GUID" val="896461b4-2d48-4fea-8099-653868f43804"/>
  <p:tag name="ARTICULATE_SLIDE_PAUSE" val="0"/>
  <p:tag name="ARTICULATE_LOCK_SLIDE" val="0"/>
  <p:tag name="ARTICULATE_HIDE_SLIDE" val="0"/>
  <p:tag name="ARTICULATE_PLAYER_CONTROL_PREVIOUS" val="False"/>
  <p:tag name="ARTICULATE_PLAYER_CONTROL_NEXT" val="False"/>
  <p:tag name="ARTICULATE_USED_LAYOUT" val="15"/>
</p:tagLst>
</file>

<file path=ppt/tags/tag9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amHuL0Ll_files\slide0001_image001.jpg"/>
</p:tagLst>
</file>

<file path=ppt/tags/tag9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MWHlgm9S_files\slide0001_image001.png"/>
</p:tagLst>
</file>

<file path=ppt/tags/tag9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SPicone\AppData\Local\Temp\articulate\presenter\imgtemp\H8r7lYDg_files\slide0001_image001.png"/>
</p:tagLst>
</file>

<file path=ppt/tags/tag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MARGIN_1" val="0"/>
  <p:tag name="MARGIN_2" val="18"/>
  <p:tag name="MARGIN_3" val="36"/>
  <p:tag name="MARGIN_4" val="108"/>
  <p:tag name="MARGIN_5" val="144"/>
  <p:tag name="FONT_SIZE" val="12"/>
</p:tagLst>
</file>

<file path=ppt/theme/theme1.xml><?xml version="1.0" encoding="utf-8"?>
<a:theme xmlns:a="http://schemas.openxmlformats.org/drawingml/2006/main" name="Articulate_Template_April_2012 ">
  <a:themeElements>
    <a:clrScheme name="BLR theme colors">
      <a:dk1>
        <a:srgbClr val="000000"/>
      </a:dk1>
      <a:lt1>
        <a:srgbClr val="FFFFFF"/>
      </a:lt1>
      <a:dk2>
        <a:srgbClr val="000000"/>
      </a:dk2>
      <a:lt2>
        <a:srgbClr val="F1AF00"/>
      </a:lt2>
      <a:accent1>
        <a:srgbClr val="800000"/>
      </a:accent1>
      <a:accent2>
        <a:srgbClr val="009999"/>
      </a:accent2>
      <a:accent3>
        <a:srgbClr val="FAA100"/>
      </a:accent3>
      <a:accent4>
        <a:srgbClr val="009999"/>
      </a:accent4>
      <a:accent5>
        <a:srgbClr val="B042AB"/>
      </a:accent5>
      <a:accent6>
        <a:srgbClr val="00009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15964</TotalTime>
  <Words>2532</Words>
  <Application>Microsoft Office PowerPoint</Application>
  <PresentationFormat>On-screen Show (4:3)</PresentationFormat>
  <Paragraphs>285</Paragraphs>
  <Slides>27</Slides>
  <Notes>27</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Articulate_Template_April_2012 </vt:lpstr>
      <vt:lpstr>Water Conservation</vt:lpstr>
      <vt:lpstr>Session Objectives</vt:lpstr>
      <vt:lpstr>What Is Conservation? Why Does It Matter?</vt:lpstr>
      <vt:lpstr>The Goal of Conservation</vt:lpstr>
      <vt:lpstr>Water Conservation</vt:lpstr>
      <vt:lpstr>Water: Elixir of Life</vt:lpstr>
      <vt:lpstr>Water, Water, Everywhere!</vt:lpstr>
      <vt:lpstr>But It’s the Most Abused  Resource on Earth</vt:lpstr>
      <vt:lpstr>Water Consumption</vt:lpstr>
      <vt:lpstr>Water Pollution</vt:lpstr>
      <vt:lpstr>Use and Waste Facts</vt:lpstr>
      <vt:lpstr>Business Usage Facts</vt:lpstr>
      <vt:lpstr>What Do You Know?</vt:lpstr>
      <vt:lpstr>Know the Facts</vt:lpstr>
      <vt:lpstr>Costs Add Up… </vt:lpstr>
      <vt:lpstr>First, Stop Leaks!</vt:lpstr>
      <vt:lpstr>In Your Home…</vt:lpstr>
      <vt:lpstr>In Your Yard…</vt:lpstr>
      <vt:lpstr>Ditch the Plastic</vt:lpstr>
      <vt:lpstr>Don’t Pollute!</vt:lpstr>
      <vt:lpstr>A Little  Helps a Lot!</vt:lpstr>
      <vt:lpstr>What Can Your Company Do?</vt:lpstr>
      <vt:lpstr>What More Can YOU Do?</vt:lpstr>
      <vt:lpstr>Question </vt:lpstr>
      <vt:lpstr>What Do You Think?</vt:lpstr>
      <vt:lpstr>True or False?</vt:lpstr>
      <vt:lpstr>Key Points to Remember</vt:lpstr>
    </vt:vector>
  </TitlesOfParts>
  <Company>BLR</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Conservation - Making Every Drop Count</dc:title>
  <dc:creator>BLR</dc:creator>
  <cp:lastModifiedBy>HP Touch</cp:lastModifiedBy>
  <cp:revision>1193</cp:revision>
  <cp:lastPrinted>2012-06-29T16:06:10Z</cp:lastPrinted>
  <dcterms:created xsi:type="dcterms:W3CDTF">1999-09-03T14:25:30Z</dcterms:created>
  <dcterms:modified xsi:type="dcterms:W3CDTF">2019-02-16T19:38:21Z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Water_Conservation</vt:lpwstr>
  </property>
  <property fmtid="{D5CDD505-2E9C-101B-9397-08002B2CF9AE}" pid="4" name="ArticulateProjectVersion">
    <vt:lpwstr>7</vt:lpwstr>
  </property>
  <property fmtid="{D5CDD505-2E9C-101B-9397-08002B2CF9AE}" pid="5" name="ArticulateGUID">
    <vt:lpwstr>D77392CF-A6E4-4368-8CB6-E8385DD5A039</vt:lpwstr>
  </property>
  <property fmtid="{D5CDD505-2E9C-101B-9397-08002B2CF9AE}" pid="6" name="ArticulateProjectFull">
    <vt:lpwstr>C:\Users\KHarris\Desktop\Water_Conservation_Portal_PRES\Water_Conservation.ppta</vt:lpwstr>
  </property>
</Properties>
</file>